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4"/>
  </p:notesMasterIdLst>
  <p:sldIdLst>
    <p:sldId id="372" r:id="rId2"/>
    <p:sldId id="332" r:id="rId3"/>
    <p:sldId id="333" r:id="rId4"/>
    <p:sldId id="334" r:id="rId5"/>
    <p:sldId id="335" r:id="rId6"/>
    <p:sldId id="337" r:id="rId7"/>
    <p:sldId id="338" r:id="rId8"/>
    <p:sldId id="339" r:id="rId9"/>
    <p:sldId id="340" r:id="rId10"/>
    <p:sldId id="341" r:id="rId11"/>
    <p:sldId id="342" r:id="rId12"/>
    <p:sldId id="343" r:id="rId13"/>
    <p:sldId id="344" r:id="rId14"/>
    <p:sldId id="345" r:id="rId15"/>
    <p:sldId id="346" r:id="rId16"/>
    <p:sldId id="2212" r:id="rId17"/>
    <p:sldId id="359" r:id="rId18"/>
    <p:sldId id="263" r:id="rId19"/>
    <p:sldId id="361" r:id="rId20"/>
    <p:sldId id="270" r:id="rId21"/>
    <p:sldId id="271" r:id="rId22"/>
    <p:sldId id="2211" r:id="rId23"/>
  </p:sldIdLst>
  <p:sldSz cx="9906000" cy="6858000" type="A4"/>
  <p:notesSz cx="6858000" cy="994568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13" roundtripDataSignature="AMtx7mjWsedCjKz9U1ptVzsBTiw0Cp+H+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60"/>
  </p:normalViewPr>
  <p:slideViewPr>
    <p:cSldViewPr snapToGrid="0">
      <p:cViewPr varScale="1">
        <p:scale>
          <a:sx n="102" d="100"/>
          <a:sy n="102" d="100"/>
        </p:scale>
        <p:origin x="1680" y="16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117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11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11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14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113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97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97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736600" y="746125"/>
            <a:ext cx="538480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46678"/>
            <a:ext cx="2971800" cy="497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76:notes"/>
          <p:cNvSpPr txBox="1">
            <a:spLocks noGrp="1"/>
          </p:cNvSpPr>
          <p:nvPr>
            <p:ph type="body" idx="1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7" name="Google Shape;607;p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6600" y="746125"/>
            <a:ext cx="538480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86:notes"/>
          <p:cNvSpPr txBox="1">
            <a:spLocks noGrp="1"/>
          </p:cNvSpPr>
          <p:nvPr>
            <p:ph type="body" idx="1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0" name="Google Shape;690;p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6600" y="746125"/>
            <a:ext cx="538480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87:notes"/>
          <p:cNvSpPr txBox="1">
            <a:spLocks noGrp="1"/>
          </p:cNvSpPr>
          <p:nvPr>
            <p:ph type="body" idx="1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0" name="Google Shape;720;p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6600" y="746125"/>
            <a:ext cx="538480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p88:notes"/>
          <p:cNvSpPr txBox="1">
            <a:spLocks noGrp="1"/>
          </p:cNvSpPr>
          <p:nvPr>
            <p:ph type="body" idx="1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7" name="Google Shape;727;p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6600" y="746125"/>
            <a:ext cx="538480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89:notes"/>
          <p:cNvSpPr txBox="1">
            <a:spLocks noGrp="1"/>
          </p:cNvSpPr>
          <p:nvPr>
            <p:ph type="body" idx="1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4" name="Google Shape;734;p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6600" y="746125"/>
            <a:ext cx="538480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p90:notes"/>
          <p:cNvSpPr txBox="1">
            <a:spLocks noGrp="1"/>
          </p:cNvSpPr>
          <p:nvPr>
            <p:ph type="body" idx="1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1" name="Google Shape;741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6600" y="746125"/>
            <a:ext cx="538480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p90:notes"/>
          <p:cNvSpPr txBox="1">
            <a:spLocks noGrp="1"/>
          </p:cNvSpPr>
          <p:nvPr>
            <p:ph type="body" idx="1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1" name="Google Shape;741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6600" y="746125"/>
            <a:ext cx="538480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564761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6600" y="746125"/>
            <a:ext cx="5384800" cy="3729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368696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6600" y="746125"/>
            <a:ext cx="5384800" cy="3729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98339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6600" y="746125"/>
            <a:ext cx="5384800" cy="3729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061932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6600" y="746125"/>
            <a:ext cx="5384800" cy="3729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203502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77:notes"/>
          <p:cNvSpPr txBox="1">
            <a:spLocks noGrp="1"/>
          </p:cNvSpPr>
          <p:nvPr>
            <p:ph type="body" idx="1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4" name="Google Shape;614;p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6600" y="746125"/>
            <a:ext cx="538480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6600" y="746125"/>
            <a:ext cx="5384800" cy="3729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22510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78:notes"/>
          <p:cNvSpPr txBox="1">
            <a:spLocks noGrp="1"/>
          </p:cNvSpPr>
          <p:nvPr>
            <p:ph type="body" idx="1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2" name="Google Shape;622;p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6600" y="746125"/>
            <a:ext cx="538480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p79:notes"/>
          <p:cNvSpPr txBox="1">
            <a:spLocks noGrp="1"/>
          </p:cNvSpPr>
          <p:nvPr>
            <p:ph type="body" idx="1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1" name="Google Shape;631;p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6600" y="746125"/>
            <a:ext cx="538480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p81:notes"/>
          <p:cNvSpPr txBox="1">
            <a:spLocks noGrp="1"/>
          </p:cNvSpPr>
          <p:nvPr>
            <p:ph type="body" idx="1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6600" y="746125"/>
            <a:ext cx="538480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82:notes"/>
          <p:cNvSpPr txBox="1">
            <a:spLocks noGrp="1"/>
          </p:cNvSpPr>
          <p:nvPr>
            <p:ph type="body" idx="1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6600" y="746125"/>
            <a:ext cx="538480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p83:notes"/>
          <p:cNvSpPr txBox="1">
            <a:spLocks noGrp="1"/>
          </p:cNvSpPr>
          <p:nvPr>
            <p:ph type="body" idx="1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5" name="Google Shape;655;p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6600" y="746125"/>
            <a:ext cx="538480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84:notes"/>
          <p:cNvSpPr txBox="1">
            <a:spLocks noGrp="1"/>
          </p:cNvSpPr>
          <p:nvPr>
            <p:ph type="body" idx="1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2" name="Google Shape;662;p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6600" y="746125"/>
            <a:ext cx="538480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p85:notes"/>
          <p:cNvSpPr txBox="1">
            <a:spLocks noGrp="1"/>
          </p:cNvSpPr>
          <p:nvPr>
            <p:ph type="body" idx="1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9" name="Google Shape;669;p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6600" y="746125"/>
            <a:ext cx="538480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08"/>
          <p:cNvSpPr txBox="1"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08"/>
          <p:cNvSpPr txBox="1"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95285" lvl="0" indent="-371464" algn="l">
              <a:spcBef>
                <a:spcPts val="39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90570" lvl="1" indent="-371464" algn="l">
              <a:spcBef>
                <a:spcPts val="39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485854" lvl="2" indent="-371464" algn="l">
              <a:spcBef>
                <a:spcPts val="39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981139" lvl="3" indent="-371464" algn="l">
              <a:spcBef>
                <a:spcPts val="39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476424" lvl="4" indent="-371464" algn="l">
              <a:spcBef>
                <a:spcPts val="39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971709" lvl="5" indent="-371464" algn="l">
              <a:spcBef>
                <a:spcPts val="39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466993" lvl="6" indent="-371464" algn="l">
              <a:spcBef>
                <a:spcPts val="39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962278" lvl="7" indent="-371464" algn="l">
              <a:spcBef>
                <a:spcPts val="39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457563" lvl="8" indent="-371464" algn="l">
              <a:spcBef>
                <a:spcPts val="39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108"/>
          <p:cNvSpPr txBox="1">
            <a:spLocks noGrp="1"/>
          </p:cNvSpPr>
          <p:nvPr>
            <p:ph type="dt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08"/>
          <p:cNvSpPr txBox="1">
            <a:spLocks noGrp="1"/>
          </p:cNvSpPr>
          <p:nvPr>
            <p:ph type="ftr" idx="11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08"/>
          <p:cNvSpPr txBox="1">
            <a:spLocks noGrp="1"/>
          </p:cNvSpPr>
          <p:nvPr>
            <p:ph type="sldNum" idx="12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18"/>
          <p:cNvSpPr txBox="1">
            <a:spLocks noGrp="1"/>
          </p:cNvSpPr>
          <p:nvPr>
            <p:ph type="title"/>
          </p:nvPr>
        </p:nvSpPr>
        <p:spPr>
          <a:xfrm rot="5400000">
            <a:off x="5370513" y="2085975"/>
            <a:ext cx="5851525" cy="2228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18"/>
          <p:cNvSpPr txBox="1">
            <a:spLocks noGrp="1"/>
          </p:cNvSpPr>
          <p:nvPr>
            <p:ph type="body" idx="1"/>
          </p:nvPr>
        </p:nvSpPr>
        <p:spPr>
          <a:xfrm rot="5400000">
            <a:off x="830264" y="-60324"/>
            <a:ext cx="5851525" cy="652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95285" lvl="0" indent="-371464" algn="l">
              <a:spcBef>
                <a:spcPts val="39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90570" lvl="1" indent="-371464" algn="l">
              <a:spcBef>
                <a:spcPts val="39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485854" lvl="2" indent="-371464" algn="l">
              <a:spcBef>
                <a:spcPts val="39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981139" lvl="3" indent="-371464" algn="l">
              <a:spcBef>
                <a:spcPts val="39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476424" lvl="4" indent="-371464" algn="l">
              <a:spcBef>
                <a:spcPts val="39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971709" lvl="5" indent="-371464" algn="l">
              <a:spcBef>
                <a:spcPts val="39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466993" lvl="6" indent="-371464" algn="l">
              <a:spcBef>
                <a:spcPts val="39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962278" lvl="7" indent="-371464" algn="l">
              <a:spcBef>
                <a:spcPts val="39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457563" lvl="8" indent="-371464" algn="l">
              <a:spcBef>
                <a:spcPts val="39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18"/>
          <p:cNvSpPr txBox="1">
            <a:spLocks noGrp="1"/>
          </p:cNvSpPr>
          <p:nvPr>
            <p:ph type="dt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18"/>
          <p:cNvSpPr txBox="1">
            <a:spLocks noGrp="1"/>
          </p:cNvSpPr>
          <p:nvPr>
            <p:ph type="ftr" idx="11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18"/>
          <p:cNvSpPr txBox="1">
            <a:spLocks noGrp="1"/>
          </p:cNvSpPr>
          <p:nvPr>
            <p:ph type="sldNum" idx="12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8E017F-54FD-EAD8-344C-32AACB196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FC9BF-02FD-4BD9-969A-7637B2FAC59E}" type="datetimeFigureOut">
              <a:rPr lang="en-US" smtClean="0"/>
              <a:t>10/25/23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D48336-CEC1-7724-A144-BA7CB17AF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B913A7-DF3F-CFC8-BD49-684C3FE4D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9CD2C-2812-4BB5-9C12-0BAE4E9F59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012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09"/>
          <p:cNvSpPr txBox="1"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09"/>
          <p:cNvSpPr txBox="1">
            <a:spLocks noGrp="1"/>
          </p:cNvSpPr>
          <p:nvPr>
            <p:ph type="body" idx="1"/>
          </p:nvPr>
        </p:nvSpPr>
        <p:spPr>
          <a:xfrm>
            <a:off x="495300" y="1600201"/>
            <a:ext cx="437515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95285" lvl="0" indent="-440253" algn="l">
              <a:spcBef>
                <a:spcPts val="607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3033"/>
            </a:lvl1pPr>
            <a:lvl2pPr marL="990570" lvl="1" indent="-412737" algn="l"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600"/>
            </a:lvl2pPr>
            <a:lvl3pPr marL="1485854" lvl="2" indent="-385221" algn="l">
              <a:spcBef>
                <a:spcPts val="433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167"/>
            </a:lvl3pPr>
            <a:lvl4pPr marL="1981139" lvl="3" indent="-371464" algn="l">
              <a:spcBef>
                <a:spcPts val="39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950"/>
            </a:lvl4pPr>
            <a:lvl5pPr marL="2476424" lvl="4" indent="-371464" algn="l">
              <a:spcBef>
                <a:spcPts val="39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950"/>
            </a:lvl5pPr>
            <a:lvl6pPr marL="2971709" lvl="5" indent="-371464" algn="l">
              <a:spcBef>
                <a:spcPts val="39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950"/>
            </a:lvl6pPr>
            <a:lvl7pPr marL="3466993" lvl="6" indent="-371464" algn="l">
              <a:spcBef>
                <a:spcPts val="39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950"/>
            </a:lvl7pPr>
            <a:lvl8pPr marL="3962278" lvl="7" indent="-371464" algn="l">
              <a:spcBef>
                <a:spcPts val="39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950"/>
            </a:lvl8pPr>
            <a:lvl9pPr marL="4457563" lvl="8" indent="-371464" algn="l">
              <a:spcBef>
                <a:spcPts val="39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950"/>
            </a:lvl9pPr>
          </a:lstStyle>
          <a:p>
            <a:endParaRPr/>
          </a:p>
        </p:txBody>
      </p:sp>
      <p:sp>
        <p:nvSpPr>
          <p:cNvPr id="24" name="Google Shape;24;p109"/>
          <p:cNvSpPr txBox="1">
            <a:spLocks noGrp="1"/>
          </p:cNvSpPr>
          <p:nvPr>
            <p:ph type="body" idx="2"/>
          </p:nvPr>
        </p:nvSpPr>
        <p:spPr>
          <a:xfrm>
            <a:off x="5035550" y="1600201"/>
            <a:ext cx="437515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95285" lvl="0" indent="-440253" algn="l">
              <a:spcBef>
                <a:spcPts val="607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3033"/>
            </a:lvl1pPr>
            <a:lvl2pPr marL="990570" lvl="1" indent="-412737" algn="l"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600"/>
            </a:lvl2pPr>
            <a:lvl3pPr marL="1485854" lvl="2" indent="-385221" algn="l">
              <a:spcBef>
                <a:spcPts val="433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167"/>
            </a:lvl3pPr>
            <a:lvl4pPr marL="1981139" lvl="3" indent="-371464" algn="l">
              <a:spcBef>
                <a:spcPts val="39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950"/>
            </a:lvl4pPr>
            <a:lvl5pPr marL="2476424" lvl="4" indent="-371464" algn="l">
              <a:spcBef>
                <a:spcPts val="39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950"/>
            </a:lvl5pPr>
            <a:lvl6pPr marL="2971709" lvl="5" indent="-371464" algn="l">
              <a:spcBef>
                <a:spcPts val="39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950"/>
            </a:lvl6pPr>
            <a:lvl7pPr marL="3466993" lvl="6" indent="-371464" algn="l">
              <a:spcBef>
                <a:spcPts val="39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950"/>
            </a:lvl7pPr>
            <a:lvl8pPr marL="3962278" lvl="7" indent="-371464" algn="l">
              <a:spcBef>
                <a:spcPts val="39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950"/>
            </a:lvl8pPr>
            <a:lvl9pPr marL="4457563" lvl="8" indent="-371464" algn="l">
              <a:spcBef>
                <a:spcPts val="39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950"/>
            </a:lvl9pPr>
          </a:lstStyle>
          <a:p>
            <a:endParaRPr/>
          </a:p>
        </p:txBody>
      </p:sp>
      <p:sp>
        <p:nvSpPr>
          <p:cNvPr id="25" name="Google Shape;25;p109"/>
          <p:cNvSpPr txBox="1">
            <a:spLocks noGrp="1"/>
          </p:cNvSpPr>
          <p:nvPr>
            <p:ph type="dt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09"/>
          <p:cNvSpPr txBox="1">
            <a:spLocks noGrp="1"/>
          </p:cNvSpPr>
          <p:nvPr>
            <p:ph type="ftr" idx="11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09"/>
          <p:cNvSpPr txBox="1">
            <a:spLocks noGrp="1"/>
          </p:cNvSpPr>
          <p:nvPr>
            <p:ph type="sldNum" idx="12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11"/>
          <p:cNvSpPr txBox="1"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11"/>
          <p:cNvSpPr txBox="1"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95285" lvl="0" indent="-247642" algn="l"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600" b="1"/>
            </a:lvl1pPr>
            <a:lvl2pPr marL="990570" lvl="1" indent="-247642" algn="l">
              <a:spcBef>
                <a:spcPts val="4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167" b="1"/>
            </a:lvl2pPr>
            <a:lvl3pPr marL="1485854" lvl="2" indent="-247642" algn="l">
              <a:spcBef>
                <a:spcPts val="39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950" b="1"/>
            </a:lvl3pPr>
            <a:lvl4pPr marL="1981139" lvl="3" indent="-247642" algn="l"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733" b="1"/>
            </a:lvl4pPr>
            <a:lvl5pPr marL="2476424" lvl="4" indent="-247642" algn="l"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733" b="1"/>
            </a:lvl5pPr>
            <a:lvl6pPr marL="2971709" lvl="5" indent="-247642" algn="l"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733" b="1"/>
            </a:lvl6pPr>
            <a:lvl7pPr marL="3466993" lvl="6" indent="-247642" algn="l"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733" b="1"/>
            </a:lvl7pPr>
            <a:lvl8pPr marL="3962278" lvl="7" indent="-247642" algn="l"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733" b="1"/>
            </a:lvl8pPr>
            <a:lvl9pPr marL="4457563" lvl="8" indent="-247642" algn="l"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733" b="1"/>
            </a:lvl9pPr>
          </a:lstStyle>
          <a:p>
            <a:endParaRPr/>
          </a:p>
        </p:txBody>
      </p:sp>
      <p:sp>
        <p:nvSpPr>
          <p:cNvPr id="35" name="Google Shape;35;p111"/>
          <p:cNvSpPr txBox="1">
            <a:spLocks noGrp="1"/>
          </p:cNvSpPr>
          <p:nvPr>
            <p:ph type="body" idx="2"/>
          </p:nvPr>
        </p:nvSpPr>
        <p:spPr>
          <a:xfrm>
            <a:off x="495300" y="2174875"/>
            <a:ext cx="4376870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95285" lvl="0" indent="-412737" algn="l"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600"/>
            </a:lvl1pPr>
            <a:lvl2pPr marL="990570" lvl="1" indent="-385221" algn="l">
              <a:spcBef>
                <a:spcPts val="433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167"/>
            </a:lvl2pPr>
            <a:lvl3pPr marL="1485854" lvl="2" indent="-371464" algn="l">
              <a:spcBef>
                <a:spcPts val="39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950"/>
            </a:lvl3pPr>
            <a:lvl4pPr marL="1981139" lvl="3" indent="-357706" algn="l"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733"/>
            </a:lvl4pPr>
            <a:lvl5pPr marL="2476424" lvl="4" indent="-357706" algn="l"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733"/>
            </a:lvl5pPr>
            <a:lvl6pPr marL="2971709" lvl="5" indent="-357706" algn="l"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733"/>
            </a:lvl6pPr>
            <a:lvl7pPr marL="3466993" lvl="6" indent="-357706" algn="l"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733"/>
            </a:lvl7pPr>
            <a:lvl8pPr marL="3962278" lvl="7" indent="-357706" algn="l"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733"/>
            </a:lvl8pPr>
            <a:lvl9pPr marL="4457563" lvl="8" indent="-357706" algn="l"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733"/>
            </a:lvl9pPr>
          </a:lstStyle>
          <a:p>
            <a:endParaRPr/>
          </a:p>
        </p:txBody>
      </p:sp>
      <p:sp>
        <p:nvSpPr>
          <p:cNvPr id="36" name="Google Shape;36;p111"/>
          <p:cNvSpPr txBox="1">
            <a:spLocks noGrp="1"/>
          </p:cNvSpPr>
          <p:nvPr>
            <p:ph type="body" idx="3"/>
          </p:nvPr>
        </p:nvSpPr>
        <p:spPr>
          <a:xfrm>
            <a:off x="5032111" y="1535113"/>
            <a:ext cx="4378590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95285" lvl="0" indent="-247642" algn="l"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600" b="1"/>
            </a:lvl1pPr>
            <a:lvl2pPr marL="990570" lvl="1" indent="-247642" algn="l">
              <a:spcBef>
                <a:spcPts val="4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167" b="1"/>
            </a:lvl2pPr>
            <a:lvl3pPr marL="1485854" lvl="2" indent="-247642" algn="l">
              <a:spcBef>
                <a:spcPts val="39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950" b="1"/>
            </a:lvl3pPr>
            <a:lvl4pPr marL="1981139" lvl="3" indent="-247642" algn="l"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733" b="1"/>
            </a:lvl4pPr>
            <a:lvl5pPr marL="2476424" lvl="4" indent="-247642" algn="l"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733" b="1"/>
            </a:lvl5pPr>
            <a:lvl6pPr marL="2971709" lvl="5" indent="-247642" algn="l"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733" b="1"/>
            </a:lvl6pPr>
            <a:lvl7pPr marL="3466993" lvl="6" indent="-247642" algn="l"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733" b="1"/>
            </a:lvl7pPr>
            <a:lvl8pPr marL="3962278" lvl="7" indent="-247642" algn="l"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733" b="1"/>
            </a:lvl8pPr>
            <a:lvl9pPr marL="4457563" lvl="8" indent="-247642" algn="l"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733" b="1"/>
            </a:lvl9pPr>
          </a:lstStyle>
          <a:p>
            <a:endParaRPr/>
          </a:p>
        </p:txBody>
      </p:sp>
      <p:sp>
        <p:nvSpPr>
          <p:cNvPr id="37" name="Google Shape;37;p111"/>
          <p:cNvSpPr txBox="1">
            <a:spLocks noGrp="1"/>
          </p:cNvSpPr>
          <p:nvPr>
            <p:ph type="body" idx="4"/>
          </p:nvPr>
        </p:nvSpPr>
        <p:spPr>
          <a:xfrm>
            <a:off x="5032111" y="2174875"/>
            <a:ext cx="4378590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95285" lvl="0" indent="-412737" algn="l"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600"/>
            </a:lvl1pPr>
            <a:lvl2pPr marL="990570" lvl="1" indent="-385221" algn="l">
              <a:spcBef>
                <a:spcPts val="433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167"/>
            </a:lvl2pPr>
            <a:lvl3pPr marL="1485854" lvl="2" indent="-371464" algn="l">
              <a:spcBef>
                <a:spcPts val="39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950"/>
            </a:lvl3pPr>
            <a:lvl4pPr marL="1981139" lvl="3" indent="-357706" algn="l"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733"/>
            </a:lvl4pPr>
            <a:lvl5pPr marL="2476424" lvl="4" indent="-357706" algn="l"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733"/>
            </a:lvl5pPr>
            <a:lvl6pPr marL="2971709" lvl="5" indent="-357706" algn="l"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733"/>
            </a:lvl6pPr>
            <a:lvl7pPr marL="3466993" lvl="6" indent="-357706" algn="l"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733"/>
            </a:lvl7pPr>
            <a:lvl8pPr marL="3962278" lvl="7" indent="-357706" algn="l"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733"/>
            </a:lvl8pPr>
            <a:lvl9pPr marL="4457563" lvl="8" indent="-357706" algn="l"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733"/>
            </a:lvl9pPr>
          </a:lstStyle>
          <a:p>
            <a:endParaRPr/>
          </a:p>
        </p:txBody>
      </p:sp>
      <p:sp>
        <p:nvSpPr>
          <p:cNvPr id="38" name="Google Shape;38;p111"/>
          <p:cNvSpPr txBox="1">
            <a:spLocks noGrp="1"/>
          </p:cNvSpPr>
          <p:nvPr>
            <p:ph type="dt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11"/>
          <p:cNvSpPr txBox="1">
            <a:spLocks noGrp="1"/>
          </p:cNvSpPr>
          <p:nvPr>
            <p:ph type="ftr" idx="11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11"/>
          <p:cNvSpPr txBox="1">
            <a:spLocks noGrp="1"/>
          </p:cNvSpPr>
          <p:nvPr>
            <p:ph type="sldNum" idx="12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2"/>
          <p:cNvSpPr txBox="1"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12"/>
          <p:cNvSpPr txBox="1"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93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607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52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33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33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33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33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33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33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112"/>
          <p:cNvSpPr txBox="1">
            <a:spLocks noGrp="1"/>
          </p:cNvSpPr>
          <p:nvPr>
            <p:ph type="dt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12"/>
          <p:cNvSpPr txBox="1">
            <a:spLocks noGrp="1"/>
          </p:cNvSpPr>
          <p:nvPr>
            <p:ph type="ftr" idx="11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12"/>
          <p:cNvSpPr txBox="1">
            <a:spLocks noGrp="1"/>
          </p:cNvSpPr>
          <p:nvPr>
            <p:ph type="sldNum" idx="12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3"/>
          <p:cNvSpPr txBox="1"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333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13"/>
          <p:cNvSpPr txBox="1"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95285" lvl="0" indent="-247642" algn="l">
              <a:spcBef>
                <a:spcPts val="433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167">
                <a:solidFill>
                  <a:srgbClr val="888888"/>
                </a:solidFill>
              </a:defRPr>
            </a:lvl1pPr>
            <a:lvl2pPr marL="990570" lvl="1" indent="-247642" algn="l">
              <a:spcBef>
                <a:spcPts val="39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950">
                <a:solidFill>
                  <a:srgbClr val="888888"/>
                </a:solidFill>
              </a:defRPr>
            </a:lvl2pPr>
            <a:lvl3pPr marL="1485854" lvl="2" indent="-247642" algn="l">
              <a:spcBef>
                <a:spcPts val="347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733">
                <a:solidFill>
                  <a:srgbClr val="888888"/>
                </a:solidFill>
              </a:defRPr>
            </a:lvl3pPr>
            <a:lvl4pPr marL="1981139" lvl="3" indent="-247642" algn="l">
              <a:spcBef>
                <a:spcPts val="30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517">
                <a:solidFill>
                  <a:srgbClr val="888888"/>
                </a:solidFill>
              </a:defRPr>
            </a:lvl4pPr>
            <a:lvl5pPr marL="2476424" lvl="4" indent="-247642" algn="l">
              <a:spcBef>
                <a:spcPts val="30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517">
                <a:solidFill>
                  <a:srgbClr val="888888"/>
                </a:solidFill>
              </a:defRPr>
            </a:lvl5pPr>
            <a:lvl6pPr marL="2971709" lvl="5" indent="-247642" algn="l">
              <a:spcBef>
                <a:spcPts val="30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517">
                <a:solidFill>
                  <a:srgbClr val="888888"/>
                </a:solidFill>
              </a:defRPr>
            </a:lvl6pPr>
            <a:lvl7pPr marL="3466993" lvl="6" indent="-247642" algn="l">
              <a:spcBef>
                <a:spcPts val="30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517">
                <a:solidFill>
                  <a:srgbClr val="888888"/>
                </a:solidFill>
              </a:defRPr>
            </a:lvl7pPr>
            <a:lvl8pPr marL="3962278" lvl="7" indent="-247642" algn="l">
              <a:spcBef>
                <a:spcPts val="30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517">
                <a:solidFill>
                  <a:srgbClr val="888888"/>
                </a:solidFill>
              </a:defRPr>
            </a:lvl8pPr>
            <a:lvl9pPr marL="4457563" lvl="8" indent="-247642" algn="l">
              <a:spcBef>
                <a:spcPts val="30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517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0" name="Google Shape;50;p113"/>
          <p:cNvSpPr txBox="1">
            <a:spLocks noGrp="1"/>
          </p:cNvSpPr>
          <p:nvPr>
            <p:ph type="dt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13"/>
          <p:cNvSpPr txBox="1">
            <a:spLocks noGrp="1"/>
          </p:cNvSpPr>
          <p:nvPr>
            <p:ph type="ftr" idx="11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13"/>
          <p:cNvSpPr txBox="1">
            <a:spLocks noGrp="1"/>
          </p:cNvSpPr>
          <p:nvPr>
            <p:ph type="sldNum" idx="12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14"/>
          <p:cNvSpPr txBox="1"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14"/>
          <p:cNvSpPr txBox="1">
            <a:spLocks noGrp="1"/>
          </p:cNvSpPr>
          <p:nvPr>
            <p:ph type="dt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14"/>
          <p:cNvSpPr txBox="1">
            <a:spLocks noGrp="1"/>
          </p:cNvSpPr>
          <p:nvPr>
            <p:ph type="ftr" idx="11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14"/>
          <p:cNvSpPr txBox="1">
            <a:spLocks noGrp="1"/>
          </p:cNvSpPr>
          <p:nvPr>
            <p:ph type="sldNum" idx="12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15"/>
          <p:cNvSpPr txBox="1"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167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15"/>
          <p:cNvSpPr txBox="1">
            <a:spLocks noGrp="1"/>
          </p:cNvSpPr>
          <p:nvPr>
            <p:ph type="body" idx="1"/>
          </p:nvPr>
        </p:nvSpPr>
        <p:spPr>
          <a:xfrm>
            <a:off x="3872971" y="273051"/>
            <a:ext cx="5537729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95285" lvl="0" indent="-467769" algn="l">
              <a:spcBef>
                <a:spcPts val="693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467"/>
            </a:lvl1pPr>
            <a:lvl2pPr marL="990570" lvl="1" indent="-440253" algn="l">
              <a:spcBef>
                <a:spcPts val="607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3033"/>
            </a:lvl2pPr>
            <a:lvl3pPr marL="1485854" lvl="2" indent="-412737" algn="l"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600"/>
            </a:lvl3pPr>
            <a:lvl4pPr marL="1981139" lvl="3" indent="-385221" algn="l">
              <a:spcBef>
                <a:spcPts val="433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167"/>
            </a:lvl4pPr>
            <a:lvl5pPr marL="2476424" lvl="4" indent="-385221" algn="l">
              <a:spcBef>
                <a:spcPts val="433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167"/>
            </a:lvl5pPr>
            <a:lvl6pPr marL="2971709" lvl="5" indent="-385221" algn="l">
              <a:spcBef>
                <a:spcPts val="433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167"/>
            </a:lvl6pPr>
            <a:lvl7pPr marL="3466993" lvl="6" indent="-385221" algn="l">
              <a:spcBef>
                <a:spcPts val="433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167"/>
            </a:lvl7pPr>
            <a:lvl8pPr marL="3962278" lvl="7" indent="-385221" algn="l">
              <a:spcBef>
                <a:spcPts val="433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167"/>
            </a:lvl8pPr>
            <a:lvl9pPr marL="4457563" lvl="8" indent="-385221" algn="l">
              <a:spcBef>
                <a:spcPts val="433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167"/>
            </a:lvl9pPr>
          </a:lstStyle>
          <a:p>
            <a:endParaRPr/>
          </a:p>
        </p:txBody>
      </p:sp>
      <p:sp>
        <p:nvSpPr>
          <p:cNvPr id="61" name="Google Shape;61;p115"/>
          <p:cNvSpPr txBox="1">
            <a:spLocks noGrp="1"/>
          </p:cNvSpPr>
          <p:nvPr>
            <p:ph type="body" idx="2"/>
          </p:nvPr>
        </p:nvSpPr>
        <p:spPr>
          <a:xfrm>
            <a:off x="495300" y="1435101"/>
            <a:ext cx="3259006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95285" lvl="0" indent="-247642" algn="l">
              <a:spcBef>
                <a:spcPts val="30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517"/>
            </a:lvl1pPr>
            <a:lvl2pPr marL="990570" lvl="1" indent="-247642" algn="l"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300"/>
            </a:lvl2pPr>
            <a:lvl3pPr marL="1485854" lvl="2" indent="-247642" algn="l">
              <a:spcBef>
                <a:spcPts val="217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83"/>
            </a:lvl3pPr>
            <a:lvl4pPr marL="1981139" lvl="3" indent="-247642" algn="l">
              <a:spcBef>
                <a:spcPts val="19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75"/>
            </a:lvl4pPr>
            <a:lvl5pPr marL="2476424" lvl="4" indent="-247642" algn="l">
              <a:spcBef>
                <a:spcPts val="19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75"/>
            </a:lvl5pPr>
            <a:lvl6pPr marL="2971709" lvl="5" indent="-247642" algn="l">
              <a:spcBef>
                <a:spcPts val="19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75"/>
            </a:lvl6pPr>
            <a:lvl7pPr marL="3466993" lvl="6" indent="-247642" algn="l">
              <a:spcBef>
                <a:spcPts val="19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75"/>
            </a:lvl7pPr>
            <a:lvl8pPr marL="3962278" lvl="7" indent="-247642" algn="l">
              <a:spcBef>
                <a:spcPts val="19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75"/>
            </a:lvl8pPr>
            <a:lvl9pPr marL="4457563" lvl="8" indent="-247642" algn="l">
              <a:spcBef>
                <a:spcPts val="19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75"/>
            </a:lvl9pPr>
          </a:lstStyle>
          <a:p>
            <a:endParaRPr/>
          </a:p>
        </p:txBody>
      </p:sp>
      <p:sp>
        <p:nvSpPr>
          <p:cNvPr id="62" name="Google Shape;62;p115"/>
          <p:cNvSpPr txBox="1">
            <a:spLocks noGrp="1"/>
          </p:cNvSpPr>
          <p:nvPr>
            <p:ph type="dt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5"/>
          <p:cNvSpPr txBox="1">
            <a:spLocks noGrp="1"/>
          </p:cNvSpPr>
          <p:nvPr>
            <p:ph type="ftr" idx="11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15"/>
          <p:cNvSpPr txBox="1">
            <a:spLocks noGrp="1"/>
          </p:cNvSpPr>
          <p:nvPr>
            <p:ph type="sldNum" idx="12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6"/>
          <p:cNvSpPr txBox="1"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167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6"/>
          <p:cNvSpPr>
            <a:spLocks noGrp="1"/>
          </p:cNvSpPr>
          <p:nvPr>
            <p:ph type="pic" idx="2"/>
          </p:nvPr>
        </p:nvSpPr>
        <p:spPr>
          <a:xfrm>
            <a:off x="1941645" y="612775"/>
            <a:ext cx="59436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16"/>
          <p:cNvSpPr txBox="1">
            <a:spLocks noGrp="1"/>
          </p:cNvSpPr>
          <p:nvPr>
            <p:ph type="body" idx="1"/>
          </p:nvPr>
        </p:nvSpPr>
        <p:spPr>
          <a:xfrm>
            <a:off x="1941645" y="5367338"/>
            <a:ext cx="59436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95285" lvl="0" indent="-247642" algn="l">
              <a:spcBef>
                <a:spcPts val="30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517"/>
            </a:lvl1pPr>
            <a:lvl2pPr marL="990570" lvl="1" indent="-247642" algn="l"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300"/>
            </a:lvl2pPr>
            <a:lvl3pPr marL="1485854" lvl="2" indent="-247642" algn="l">
              <a:spcBef>
                <a:spcPts val="217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83"/>
            </a:lvl3pPr>
            <a:lvl4pPr marL="1981139" lvl="3" indent="-247642" algn="l">
              <a:spcBef>
                <a:spcPts val="19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75"/>
            </a:lvl4pPr>
            <a:lvl5pPr marL="2476424" lvl="4" indent="-247642" algn="l">
              <a:spcBef>
                <a:spcPts val="19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75"/>
            </a:lvl5pPr>
            <a:lvl6pPr marL="2971709" lvl="5" indent="-247642" algn="l">
              <a:spcBef>
                <a:spcPts val="19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75"/>
            </a:lvl6pPr>
            <a:lvl7pPr marL="3466993" lvl="6" indent="-247642" algn="l">
              <a:spcBef>
                <a:spcPts val="19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75"/>
            </a:lvl7pPr>
            <a:lvl8pPr marL="3962278" lvl="7" indent="-247642" algn="l">
              <a:spcBef>
                <a:spcPts val="19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75"/>
            </a:lvl8pPr>
            <a:lvl9pPr marL="4457563" lvl="8" indent="-247642" algn="l">
              <a:spcBef>
                <a:spcPts val="19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75"/>
            </a:lvl9pPr>
          </a:lstStyle>
          <a:p>
            <a:endParaRPr/>
          </a:p>
        </p:txBody>
      </p:sp>
      <p:sp>
        <p:nvSpPr>
          <p:cNvPr id="69" name="Google Shape;69;p116"/>
          <p:cNvSpPr txBox="1">
            <a:spLocks noGrp="1"/>
          </p:cNvSpPr>
          <p:nvPr>
            <p:ph type="dt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6"/>
          <p:cNvSpPr txBox="1">
            <a:spLocks noGrp="1"/>
          </p:cNvSpPr>
          <p:nvPr>
            <p:ph type="ftr" idx="11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16"/>
          <p:cNvSpPr txBox="1">
            <a:spLocks noGrp="1"/>
          </p:cNvSpPr>
          <p:nvPr>
            <p:ph type="sldNum" idx="12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7"/>
          <p:cNvSpPr txBox="1"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7"/>
          <p:cNvSpPr txBox="1">
            <a:spLocks noGrp="1"/>
          </p:cNvSpPr>
          <p:nvPr>
            <p:ph type="body" idx="1"/>
          </p:nvPr>
        </p:nvSpPr>
        <p:spPr>
          <a:xfrm rot="5400000">
            <a:off x="2690019" y="-594519"/>
            <a:ext cx="4525963" cy="89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95285" lvl="0" indent="-371464" algn="l">
              <a:spcBef>
                <a:spcPts val="39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90570" lvl="1" indent="-371464" algn="l">
              <a:spcBef>
                <a:spcPts val="39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485854" lvl="2" indent="-371464" algn="l">
              <a:spcBef>
                <a:spcPts val="39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981139" lvl="3" indent="-371464" algn="l">
              <a:spcBef>
                <a:spcPts val="39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476424" lvl="4" indent="-371464" algn="l">
              <a:spcBef>
                <a:spcPts val="39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971709" lvl="5" indent="-371464" algn="l">
              <a:spcBef>
                <a:spcPts val="39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466993" lvl="6" indent="-371464" algn="l">
              <a:spcBef>
                <a:spcPts val="39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962278" lvl="7" indent="-371464" algn="l">
              <a:spcBef>
                <a:spcPts val="39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457563" lvl="8" indent="-371464" algn="l">
              <a:spcBef>
                <a:spcPts val="39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7"/>
          <p:cNvSpPr txBox="1">
            <a:spLocks noGrp="1"/>
          </p:cNvSpPr>
          <p:nvPr>
            <p:ph type="dt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7"/>
          <p:cNvSpPr txBox="1">
            <a:spLocks noGrp="1"/>
          </p:cNvSpPr>
          <p:nvPr>
            <p:ph type="ftr" idx="11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7"/>
          <p:cNvSpPr txBox="1">
            <a:spLocks noGrp="1"/>
          </p:cNvSpPr>
          <p:nvPr>
            <p:ph type="sldNum" idx="12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07"/>
          <p:cNvSpPr txBox="1"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07"/>
          <p:cNvSpPr txBox="1"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07"/>
          <p:cNvSpPr txBox="1">
            <a:spLocks noGrp="1"/>
          </p:cNvSpPr>
          <p:nvPr>
            <p:ph type="dt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07"/>
          <p:cNvSpPr txBox="1">
            <a:spLocks noGrp="1"/>
          </p:cNvSpPr>
          <p:nvPr>
            <p:ph type="ftr" idx="11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07"/>
          <p:cNvSpPr txBox="1">
            <a:spLocks noGrp="1"/>
          </p:cNvSpPr>
          <p:nvPr>
            <p:ph type="sldNum" idx="12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17D32-F84F-76CF-D961-96242DBED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965" y="0"/>
            <a:ext cx="4313910" cy="1222074"/>
          </a:xfrm>
        </p:spPr>
        <p:txBody>
          <a:bodyPr spcFirstLastPara="1" vert="horz" wrap="square" lIns="99060" tIns="49530" rIns="99060" bIns="49530" rtlCol="0" anchor="ctr" anchorCtr="0">
            <a:normAutofit fontScale="90000"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3033" b="1" kern="12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Times New Roman"/>
              </a:rPr>
              <a:t> A - </a:t>
            </a:r>
            <a:r>
              <a:rPr lang="en-US" sz="3033" b="1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Times New Roman"/>
              </a:rPr>
              <a:t>Tập</a:t>
            </a:r>
            <a:r>
              <a:rPr lang="en-US" sz="3033" b="1" kern="12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033" b="1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Times New Roman"/>
              </a:rPr>
              <a:t>máy</a:t>
            </a:r>
            <a:r>
              <a:rPr lang="en-US" sz="3033" b="1" kern="12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358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Times New Roman"/>
              </a:rPr>
              <a:t>DLC  Care </a:t>
            </a:r>
            <a:br>
              <a:rPr lang="en-US" sz="3033" b="1" kern="12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en-US" sz="3033" b="1" kern="1200" dirty="0">
              <a:solidFill>
                <a:schemeClr val="tx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840E16-1215-492E-97ED-1E2C7EA042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8388" y="1884428"/>
            <a:ext cx="4376993" cy="4311217"/>
          </a:xfrm>
        </p:spPr>
        <p:txBody>
          <a:bodyPr spcFirstLastPara="1" vert="horz" wrap="square" lIns="99060" tIns="49530" rIns="99060" bIns="49530" rtlCol="0" anchor="ctr" anchorCtr="0">
            <a:noAutofit/>
          </a:bodyPr>
          <a:lstStyle/>
          <a:p>
            <a:pPr marL="0" indent="-247642">
              <a:lnSpc>
                <a:spcPct val="90000"/>
              </a:lnSpc>
              <a:spcBef>
                <a:spcPts val="520"/>
              </a:spcBef>
              <a:buClr>
                <a:srgbClr val="0070C0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B1 </a:t>
            </a:r>
            <a:r>
              <a:rPr lang="en-US" sz="2400" kern="1200" dirty="0" err="1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Tập</a:t>
            </a:r>
            <a:r>
              <a:rPr lang="en-US" sz="2400" kern="1200" dirty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chân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: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Thông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chân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là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khi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dòng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điện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chạy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lên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đến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huyệt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hội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âm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và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chạy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từ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chân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nọ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sang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chân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kia</a:t>
            </a:r>
            <a:endParaRPr lang="en-US" sz="2400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indent="-247642">
              <a:lnSpc>
                <a:spcPct val="90000"/>
              </a:lnSpc>
              <a:spcBef>
                <a:spcPts val="520"/>
              </a:spcBef>
              <a:buClr>
                <a:srgbClr val="0070C0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B2 </a:t>
            </a:r>
            <a:r>
              <a:rPr lang="en-US" sz="2400" kern="1200" dirty="0" err="1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Tập</a:t>
            </a:r>
            <a:r>
              <a:rPr lang="en-US" sz="2400" kern="1200" dirty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tay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: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Mặt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trước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dòng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điện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chạy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đến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khúc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cốt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,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mặt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sau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dòng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điện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chạy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khắp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vùng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lưng</a:t>
            </a:r>
            <a:endParaRPr lang="en-US" sz="2400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indent="-247642">
              <a:lnSpc>
                <a:spcPct val="90000"/>
              </a:lnSpc>
              <a:spcBef>
                <a:spcPts val="520"/>
              </a:spcBef>
              <a:buClr>
                <a:srgbClr val="0070C0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B3 </a:t>
            </a:r>
            <a:r>
              <a:rPr lang="en-US" sz="2400" kern="1200" dirty="0" err="1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Tập</a:t>
            </a:r>
            <a:r>
              <a:rPr lang="en-US" sz="2400" kern="1200" dirty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cổ</a:t>
            </a:r>
            <a:r>
              <a:rPr lang="en-US" sz="2400" kern="1200" dirty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tay</a:t>
            </a:r>
            <a:r>
              <a:rPr lang="en-US" sz="2400" kern="1200" dirty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, </a:t>
            </a:r>
            <a:r>
              <a:rPr lang="en-US" sz="2400" kern="1200" dirty="0" err="1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ngón</a:t>
            </a:r>
            <a:r>
              <a:rPr lang="en-US" sz="2400" kern="1200" dirty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tay</a:t>
            </a:r>
            <a:r>
              <a:rPr lang="en-US" sz="2400" kern="1200" dirty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: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Dòng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điện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chạy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qua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vai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xuống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bụng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và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cảm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giác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gió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thổi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giữa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các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ngón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tay</a:t>
            </a:r>
            <a:endParaRPr lang="en-US" sz="2400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indent="-247642">
              <a:lnSpc>
                <a:spcPct val="90000"/>
              </a:lnSpc>
              <a:spcBef>
                <a:spcPts val="520"/>
              </a:spcBef>
              <a:buClr>
                <a:srgbClr val="0070C0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B4 </a:t>
            </a:r>
            <a:r>
              <a:rPr lang="en-US" sz="2400" kern="1200" dirty="0" err="1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Thông</a:t>
            </a:r>
            <a:r>
              <a:rPr lang="en-US" sz="2400" kern="1200" dirty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toàn</a:t>
            </a:r>
            <a:r>
              <a:rPr lang="en-US" sz="2400" kern="1200" dirty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thân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: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Dòng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điện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chạy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khắp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cơ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thể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, rung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nhẹ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,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không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còn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co </a:t>
            </a:r>
            <a:r>
              <a:rPr lang="en-US" sz="24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bóp</a:t>
            </a: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…</a:t>
            </a:r>
            <a:endParaRPr lang="en-US" sz="2400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indent="-247642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400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E1D6FE-220F-4A2A-E342-B92C0E6B4E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7875" y="0"/>
            <a:ext cx="51381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410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p85"/>
          <p:cNvSpPr txBox="1">
            <a:spLocks noGrp="1"/>
          </p:cNvSpPr>
          <p:nvPr>
            <p:ph type="title"/>
          </p:nvPr>
        </p:nvSpPr>
        <p:spPr>
          <a:xfrm>
            <a:off x="434706" y="1200150"/>
            <a:ext cx="2944191" cy="414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44" tIns="49508" rIns="99044" bIns="49508" anchor="ctr" anchorCtr="0">
            <a:normAutofit/>
          </a:bodyPr>
          <a:lstStyle/>
          <a:p>
            <a:pPr>
              <a:buClr>
                <a:srgbClr val="002060"/>
              </a:buClr>
              <a:buSzPts val="3000"/>
            </a:pPr>
            <a:r>
              <a:rPr lang="en-US" sz="325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BÀI 7.</a:t>
            </a:r>
            <a:br>
              <a:rPr lang="en-US" sz="325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</a:br>
            <a:r>
              <a:rPr lang="en-US" sz="325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033" kern="12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Times New Roman"/>
              </a:rPr>
              <a:t>HỖ TRỢ </a:t>
            </a:r>
            <a:r>
              <a:rPr lang="en-US" sz="325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ĐAU BỤNG</a:t>
            </a:r>
            <a:endParaRPr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72" name="Google Shape;672;p85"/>
          <p:cNvGrpSpPr/>
          <p:nvPr/>
        </p:nvGrpSpPr>
        <p:grpSpPr>
          <a:xfrm>
            <a:off x="4070747" y="1200656"/>
            <a:ext cx="5275461" cy="4147125"/>
            <a:chOff x="0" y="467"/>
            <a:chExt cx="4869656" cy="3828115"/>
          </a:xfrm>
        </p:grpSpPr>
        <p:cxnSp>
          <p:nvCxnSpPr>
            <p:cNvPr id="673" name="Google Shape;673;p85"/>
            <p:cNvCxnSpPr/>
            <p:nvPr/>
          </p:nvCxnSpPr>
          <p:spPr>
            <a:xfrm>
              <a:off x="0" y="467"/>
              <a:ext cx="4869656" cy="0"/>
            </a:xfrm>
            <a:prstGeom prst="straightConnector1">
              <a:avLst/>
            </a:prstGeom>
            <a:solidFill>
              <a:srgbClr val="BF504D"/>
            </a:solidFill>
            <a:ln w="25400" cap="flat" cmpd="sng">
              <a:solidFill>
                <a:srgbClr val="BF504D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674" name="Google Shape;674;p85"/>
            <p:cNvSpPr/>
            <p:nvPr/>
          </p:nvSpPr>
          <p:spPr>
            <a:xfrm>
              <a:off x="0" y="467"/>
              <a:ext cx="4869656" cy="7656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044" tIns="99044" rIns="99044" bIns="99044" anchor="ctr" anchorCtr="0">
              <a:noAutofit/>
            </a:bodyPr>
            <a:lstStyle/>
            <a:p>
              <a:endParaRPr sz="1517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75" name="Google Shape;675;p85"/>
            <p:cNvSpPr txBox="1"/>
            <p:nvPr/>
          </p:nvSpPr>
          <p:spPr>
            <a:xfrm>
              <a:off x="0" y="467"/>
              <a:ext cx="4869656" cy="7656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044" tIns="99044" rIns="99044" bIns="99044" anchor="t" anchorCtr="0">
              <a:noAutofit/>
            </a:bodyPr>
            <a:lstStyle/>
            <a:p>
              <a:pPr>
                <a:lnSpc>
                  <a:spcPct val="90000"/>
                </a:lnSpc>
                <a:buClr>
                  <a:srgbClr val="0070C0"/>
                </a:buClr>
                <a:buSzPts val="2400"/>
              </a:pPr>
              <a:r>
                <a:rPr lang="en-US" sz="2600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B1: </a:t>
              </a:r>
              <a:r>
                <a:rPr lang="en-US" sz="26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Khai</a:t>
              </a:r>
              <a:r>
                <a:rPr lang="en-US" sz="2600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sz="26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lưng</a:t>
              </a:r>
              <a:endParaRPr sz="1517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676" name="Google Shape;676;p85"/>
            <p:cNvCxnSpPr/>
            <p:nvPr/>
          </p:nvCxnSpPr>
          <p:spPr>
            <a:xfrm>
              <a:off x="0" y="766090"/>
              <a:ext cx="4869656" cy="0"/>
            </a:xfrm>
            <a:prstGeom prst="straightConnector1">
              <a:avLst/>
            </a:prstGeom>
            <a:solidFill>
              <a:srgbClr val="BD754F"/>
            </a:solidFill>
            <a:ln w="25400" cap="flat" cmpd="sng">
              <a:solidFill>
                <a:srgbClr val="BD754F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677" name="Google Shape;677;p85"/>
            <p:cNvSpPr/>
            <p:nvPr/>
          </p:nvSpPr>
          <p:spPr>
            <a:xfrm>
              <a:off x="0" y="766090"/>
              <a:ext cx="4869656" cy="7656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044" tIns="99044" rIns="99044" bIns="99044" anchor="ctr" anchorCtr="0">
              <a:noAutofit/>
            </a:bodyPr>
            <a:lstStyle/>
            <a:p>
              <a:endParaRPr sz="1517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78" name="Google Shape;678;p85"/>
            <p:cNvSpPr txBox="1"/>
            <p:nvPr/>
          </p:nvSpPr>
          <p:spPr>
            <a:xfrm>
              <a:off x="0" y="766090"/>
              <a:ext cx="4869656" cy="7656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044" tIns="99044" rIns="99044" bIns="99044" anchor="t" anchorCtr="0">
              <a:noAutofit/>
            </a:bodyPr>
            <a:lstStyle/>
            <a:p>
              <a:pPr>
                <a:lnSpc>
                  <a:spcPct val="90000"/>
                </a:lnSpc>
                <a:buClr>
                  <a:srgbClr val="0070C0"/>
                </a:buClr>
                <a:buSzPts val="2400"/>
              </a:pPr>
              <a:r>
                <a:rPr lang="en-US" sz="2600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B2: </a:t>
              </a:r>
              <a:r>
                <a:rPr lang="en-US" sz="26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Khai</a:t>
              </a:r>
              <a:r>
                <a:rPr lang="en-US" sz="2600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sz="26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nhâm</a:t>
              </a:r>
              <a:r>
                <a:rPr lang="en-US" sz="2600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sz="26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mạch</a:t>
              </a:r>
              <a:r>
                <a:rPr lang="en-US" sz="2600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, 2 </a:t>
              </a:r>
              <a:r>
                <a:rPr lang="en-US" sz="26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ngắn</a:t>
              </a:r>
              <a:r>
                <a:rPr lang="en-US" sz="2600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1 </a:t>
              </a:r>
              <a:r>
                <a:rPr lang="en-US" sz="26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dài</a:t>
              </a:r>
              <a:endParaRPr sz="1517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679" name="Google Shape;679;p85"/>
            <p:cNvCxnSpPr/>
            <p:nvPr/>
          </p:nvCxnSpPr>
          <p:spPr>
            <a:xfrm>
              <a:off x="0" y="1531713"/>
              <a:ext cx="4869656" cy="0"/>
            </a:xfrm>
            <a:prstGeom prst="straightConnector1">
              <a:avLst/>
            </a:prstGeom>
            <a:solidFill>
              <a:srgbClr val="BB9952"/>
            </a:solidFill>
            <a:ln w="25400" cap="flat" cmpd="sng">
              <a:solidFill>
                <a:srgbClr val="BB9952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680" name="Google Shape;680;p85"/>
            <p:cNvSpPr/>
            <p:nvPr/>
          </p:nvSpPr>
          <p:spPr>
            <a:xfrm>
              <a:off x="0" y="1531713"/>
              <a:ext cx="4869656" cy="7656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044" tIns="99044" rIns="99044" bIns="99044" anchor="ctr" anchorCtr="0">
              <a:noAutofit/>
            </a:bodyPr>
            <a:lstStyle/>
            <a:p>
              <a:endParaRPr sz="1517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81" name="Google Shape;681;p85"/>
            <p:cNvSpPr txBox="1"/>
            <p:nvPr/>
          </p:nvSpPr>
          <p:spPr>
            <a:xfrm>
              <a:off x="0" y="1531713"/>
              <a:ext cx="4869656" cy="7656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044" tIns="99044" rIns="99044" bIns="99044" anchor="t" anchorCtr="0">
              <a:noAutofit/>
            </a:bodyPr>
            <a:lstStyle/>
            <a:p>
              <a:pPr>
                <a:lnSpc>
                  <a:spcPct val="90000"/>
                </a:lnSpc>
                <a:buClr>
                  <a:srgbClr val="0070C0"/>
                </a:buClr>
                <a:buSzPts val="2400"/>
              </a:pPr>
              <a:r>
                <a:rPr lang="en-US" sz="2600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B3: </a:t>
              </a:r>
              <a:r>
                <a:rPr lang="en-US" sz="26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Làm</a:t>
              </a:r>
              <a:r>
                <a:rPr lang="en-US" sz="2600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sz="26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vùng</a:t>
              </a:r>
              <a:r>
                <a:rPr lang="en-US" sz="2600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sz="26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rốn</a:t>
              </a:r>
              <a:r>
                <a:rPr lang="en-US" sz="2600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sz="26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với</a:t>
              </a:r>
              <a:r>
                <a:rPr lang="en-US" sz="2600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sz="26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dầu</a:t>
              </a:r>
              <a:endParaRPr sz="1517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682" name="Google Shape;682;p85"/>
            <p:cNvCxnSpPr/>
            <p:nvPr/>
          </p:nvCxnSpPr>
          <p:spPr>
            <a:xfrm>
              <a:off x="0" y="2297336"/>
              <a:ext cx="4869656" cy="0"/>
            </a:xfrm>
            <a:prstGeom prst="straightConnector1">
              <a:avLst/>
            </a:prstGeom>
            <a:solidFill>
              <a:srgbClr val="BABA55"/>
            </a:solidFill>
            <a:ln w="25400" cap="flat" cmpd="sng">
              <a:solidFill>
                <a:srgbClr val="BABA55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683" name="Google Shape;683;p85"/>
            <p:cNvSpPr/>
            <p:nvPr/>
          </p:nvSpPr>
          <p:spPr>
            <a:xfrm>
              <a:off x="0" y="2297336"/>
              <a:ext cx="4869656" cy="7656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044" tIns="99044" rIns="99044" bIns="99044" anchor="ctr" anchorCtr="0">
              <a:noAutofit/>
            </a:bodyPr>
            <a:lstStyle/>
            <a:p>
              <a:endParaRPr sz="1517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84" name="Google Shape;684;p85"/>
            <p:cNvSpPr txBox="1"/>
            <p:nvPr/>
          </p:nvSpPr>
          <p:spPr>
            <a:xfrm>
              <a:off x="0" y="2297336"/>
              <a:ext cx="4869656" cy="7656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044" tIns="99044" rIns="99044" bIns="99044" anchor="t" anchorCtr="0">
              <a:noAutofit/>
            </a:bodyPr>
            <a:lstStyle/>
            <a:p>
              <a:pPr>
                <a:lnSpc>
                  <a:spcPct val="90000"/>
                </a:lnSpc>
                <a:buClr>
                  <a:srgbClr val="0070C0"/>
                </a:buClr>
                <a:buSzPts val="2400"/>
              </a:pPr>
              <a:r>
                <a:rPr lang="en-US" sz="2600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B4: </a:t>
              </a:r>
              <a:r>
                <a:rPr lang="en-US" sz="26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Nhấn</a:t>
              </a:r>
              <a:r>
                <a:rPr lang="en-US" sz="2600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sz="26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thiên</a:t>
              </a:r>
              <a:r>
                <a:rPr lang="en-US" sz="2600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sz="26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khu</a:t>
              </a:r>
              <a:r>
                <a:rPr lang="en-US" sz="2600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, </a:t>
              </a:r>
              <a:r>
                <a:rPr lang="en-US" sz="26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đại</a:t>
              </a:r>
              <a:r>
                <a:rPr lang="en-US" sz="2600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sz="26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hoành</a:t>
              </a:r>
              <a:r>
                <a:rPr lang="en-US" sz="2600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, </a:t>
              </a:r>
              <a:r>
                <a:rPr lang="en-US" sz="26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vuốt</a:t>
              </a:r>
              <a:r>
                <a:rPr lang="en-US" sz="2600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sz="26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đới</a:t>
              </a:r>
              <a:r>
                <a:rPr lang="en-US" sz="2600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sz="26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mạch</a:t>
              </a:r>
              <a:r>
                <a:rPr lang="en-US" sz="2600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, </a:t>
              </a:r>
              <a:r>
                <a:rPr lang="en-US" sz="26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làm</a:t>
              </a:r>
              <a:r>
                <a:rPr lang="en-US" sz="2600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sz="26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thái</a:t>
              </a:r>
              <a:r>
                <a:rPr lang="en-US" sz="2600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sz="26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cực</a:t>
              </a:r>
              <a:r>
                <a:rPr lang="en-US" sz="2600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, </a:t>
              </a:r>
              <a:r>
                <a:rPr lang="en-US" sz="26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dùng</a:t>
              </a:r>
              <a:r>
                <a:rPr lang="en-US" sz="2600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sz="26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dầu</a:t>
              </a:r>
              <a:r>
                <a:rPr lang="en-US" sz="2600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sz="26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dồn</a:t>
              </a:r>
              <a:r>
                <a:rPr lang="en-US" sz="2600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4 </a:t>
              </a:r>
              <a:r>
                <a:rPr lang="en-US" sz="26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góc</a:t>
              </a:r>
              <a:r>
                <a:rPr lang="en-US" sz="2600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sz="26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vào</a:t>
              </a:r>
              <a:r>
                <a:rPr lang="en-US" sz="2600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sz="26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rốn</a:t>
              </a:r>
              <a:endParaRPr sz="26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endParaRPr>
            </a:p>
          </p:txBody>
        </p:sp>
        <p:cxnSp>
          <p:nvCxnSpPr>
            <p:cNvPr id="685" name="Google Shape;685;p85"/>
            <p:cNvCxnSpPr/>
            <p:nvPr/>
          </p:nvCxnSpPr>
          <p:spPr>
            <a:xfrm>
              <a:off x="0" y="3062959"/>
              <a:ext cx="4869656" cy="0"/>
            </a:xfrm>
            <a:prstGeom prst="straightConnector1">
              <a:avLst/>
            </a:prstGeom>
            <a:solidFill>
              <a:srgbClr val="99B958"/>
            </a:solidFill>
            <a:ln w="25400" cap="flat" cmpd="sng">
              <a:solidFill>
                <a:srgbClr val="99B958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686" name="Google Shape;686;p85"/>
            <p:cNvSpPr/>
            <p:nvPr/>
          </p:nvSpPr>
          <p:spPr>
            <a:xfrm>
              <a:off x="0" y="3062959"/>
              <a:ext cx="4869656" cy="7656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044" tIns="99044" rIns="99044" bIns="99044" anchor="ctr" anchorCtr="0">
              <a:noAutofit/>
            </a:bodyPr>
            <a:lstStyle/>
            <a:p>
              <a:endParaRPr sz="1517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87" name="Google Shape;687;p85"/>
            <p:cNvSpPr txBox="1"/>
            <p:nvPr/>
          </p:nvSpPr>
          <p:spPr>
            <a:xfrm>
              <a:off x="0" y="3062959"/>
              <a:ext cx="4869656" cy="7656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044" tIns="99044" rIns="99044" bIns="99044" anchor="t" anchorCtr="0">
              <a:noAutofit/>
            </a:bodyPr>
            <a:lstStyle/>
            <a:p>
              <a:pPr>
                <a:lnSpc>
                  <a:spcPct val="90000"/>
                </a:lnSpc>
                <a:buClr>
                  <a:schemeClr val="dk1"/>
                </a:buClr>
                <a:buSzPts val="2400"/>
              </a:pPr>
              <a:endParaRPr sz="26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endParaRPr>
            </a:p>
            <a:p>
              <a:pPr>
                <a:lnSpc>
                  <a:spcPct val="90000"/>
                </a:lnSpc>
                <a:spcBef>
                  <a:spcPts val="910"/>
                </a:spcBef>
                <a:buClr>
                  <a:srgbClr val="0070C0"/>
                </a:buClr>
                <a:buSzPts val="2400"/>
              </a:pPr>
              <a:r>
                <a:rPr lang="en-US" sz="2600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B5: </a:t>
              </a:r>
              <a:r>
                <a:rPr lang="en-US" sz="26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Thả</a:t>
              </a:r>
              <a:r>
                <a:rPr lang="en-US" sz="2600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sz="26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gió</a:t>
              </a:r>
              <a:r>
                <a:rPr lang="en-US" sz="2600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sz="26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chân</a:t>
              </a:r>
              <a:endParaRPr sz="26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86"/>
          <p:cNvSpPr txBox="1">
            <a:spLocks noGrp="1"/>
          </p:cNvSpPr>
          <p:nvPr>
            <p:ph type="title"/>
          </p:nvPr>
        </p:nvSpPr>
        <p:spPr>
          <a:xfrm>
            <a:off x="515939" y="1163606"/>
            <a:ext cx="2777660" cy="45363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44" tIns="49508" rIns="99044" bIns="49508" anchor="ctr" anchorCtr="0">
            <a:normAutofit/>
          </a:bodyPr>
          <a:lstStyle/>
          <a:p>
            <a:pPr>
              <a:buSzPts val="4050"/>
            </a:pPr>
            <a:r>
              <a:rPr lang="en-US" sz="3033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Bài</a:t>
            </a:r>
            <a:r>
              <a:rPr lang="en-US" sz="3033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8. </a:t>
            </a:r>
            <a:r>
              <a:rPr lang="en-US" sz="3033" kern="12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Times New Roman"/>
              </a:rPr>
              <a:t>HỖ TRỢ</a:t>
            </a:r>
            <a:r>
              <a:rPr lang="en-US" sz="3033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VIÊM TIỀN LIỆT TUYẾN</a:t>
            </a:r>
            <a:endParaRPr sz="3033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93" name="Google Shape;693;p86"/>
          <p:cNvGrpSpPr/>
          <p:nvPr/>
        </p:nvGrpSpPr>
        <p:grpSpPr>
          <a:xfrm>
            <a:off x="3776515" y="1163606"/>
            <a:ext cx="5606666" cy="4498114"/>
            <a:chOff x="0" y="0"/>
            <a:chExt cx="5175384" cy="4152105"/>
          </a:xfrm>
        </p:grpSpPr>
        <p:cxnSp>
          <p:nvCxnSpPr>
            <p:cNvPr id="694" name="Google Shape;694;p86"/>
            <p:cNvCxnSpPr/>
            <p:nvPr/>
          </p:nvCxnSpPr>
          <p:spPr>
            <a:xfrm>
              <a:off x="0" y="0"/>
              <a:ext cx="5175384" cy="0"/>
            </a:xfrm>
            <a:prstGeom prst="straightConnector1">
              <a:avLst/>
            </a:prstGeom>
            <a:solidFill>
              <a:srgbClr val="BF504D"/>
            </a:solidFill>
            <a:ln w="25400" cap="flat" cmpd="sng">
              <a:solidFill>
                <a:srgbClr val="BF504D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695" name="Google Shape;695;p86"/>
            <p:cNvSpPr/>
            <p:nvPr/>
          </p:nvSpPr>
          <p:spPr>
            <a:xfrm>
              <a:off x="0" y="0"/>
              <a:ext cx="5175384" cy="5190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044" tIns="99044" rIns="99044" bIns="99044" anchor="ctr" anchorCtr="0">
              <a:noAutofit/>
            </a:bodyPr>
            <a:lstStyle/>
            <a:p>
              <a:endParaRPr sz="1517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96" name="Google Shape;696;p86"/>
            <p:cNvSpPr txBox="1"/>
            <p:nvPr/>
          </p:nvSpPr>
          <p:spPr>
            <a:xfrm>
              <a:off x="0" y="0"/>
              <a:ext cx="5175384" cy="5190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8406" tIns="78406" rIns="78406" bIns="78406" anchor="t" anchorCtr="0">
              <a:noAutofit/>
            </a:bodyPr>
            <a:lstStyle/>
            <a:p>
              <a:pPr>
                <a:lnSpc>
                  <a:spcPct val="90000"/>
                </a:lnSpc>
                <a:buClr>
                  <a:srgbClr val="0070C0"/>
                </a:buClr>
                <a:buSzPts val="1900"/>
              </a:pPr>
              <a:r>
                <a:rPr lang="en-US" sz="2058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B1: Cho 1 </a:t>
              </a:r>
              <a:r>
                <a:rPr lang="en-US" sz="2058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cực</a:t>
              </a:r>
              <a:r>
                <a:rPr lang="en-US" sz="2058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sz="2058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vào</a:t>
              </a:r>
              <a:r>
                <a:rPr lang="en-US" sz="2058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sz="2058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khúc</a:t>
              </a:r>
              <a:r>
                <a:rPr lang="en-US" sz="2058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sz="2058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cốt</a:t>
              </a:r>
              <a:r>
                <a:rPr lang="en-US" sz="2058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sz="2058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khai</a:t>
              </a:r>
              <a:r>
                <a:rPr lang="en-US" sz="2058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sz="2058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lưng</a:t>
              </a:r>
              <a:endParaRPr sz="1517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697" name="Google Shape;697;p86"/>
            <p:cNvCxnSpPr/>
            <p:nvPr/>
          </p:nvCxnSpPr>
          <p:spPr>
            <a:xfrm>
              <a:off x="0" y="519013"/>
              <a:ext cx="5175384" cy="0"/>
            </a:xfrm>
            <a:prstGeom prst="straightConnector1">
              <a:avLst/>
            </a:prstGeom>
            <a:solidFill>
              <a:srgbClr val="BD654E"/>
            </a:solidFill>
            <a:ln w="25400" cap="flat" cmpd="sng">
              <a:solidFill>
                <a:srgbClr val="BD654E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698" name="Google Shape;698;p86"/>
            <p:cNvSpPr/>
            <p:nvPr/>
          </p:nvSpPr>
          <p:spPr>
            <a:xfrm>
              <a:off x="0" y="519013"/>
              <a:ext cx="5175384" cy="5190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044" tIns="99044" rIns="99044" bIns="99044" anchor="ctr" anchorCtr="0">
              <a:noAutofit/>
            </a:bodyPr>
            <a:lstStyle/>
            <a:p>
              <a:endParaRPr sz="1517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99" name="Google Shape;699;p86"/>
            <p:cNvSpPr txBox="1"/>
            <p:nvPr/>
          </p:nvSpPr>
          <p:spPr>
            <a:xfrm>
              <a:off x="0" y="519013"/>
              <a:ext cx="5175384" cy="5190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8406" tIns="78406" rIns="78406" bIns="78406" anchor="t" anchorCtr="0">
              <a:noAutofit/>
            </a:bodyPr>
            <a:lstStyle/>
            <a:p>
              <a:pPr>
                <a:lnSpc>
                  <a:spcPct val="90000"/>
                </a:lnSpc>
                <a:buClr>
                  <a:srgbClr val="0070C0"/>
                </a:buClr>
                <a:buSzPts val="1900"/>
              </a:pPr>
              <a:r>
                <a:rPr lang="en-US" sz="2058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B2: </a:t>
              </a:r>
              <a:r>
                <a:rPr lang="en-US" sz="2058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Làm</a:t>
              </a:r>
              <a:r>
                <a:rPr lang="en-US" sz="2058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sz="2058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thận</a:t>
              </a:r>
              <a:r>
                <a:rPr lang="en-US" sz="2058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du </a:t>
              </a:r>
              <a:r>
                <a:rPr lang="en-US" sz="2058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với</a:t>
              </a:r>
              <a:r>
                <a:rPr lang="en-US" sz="2058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sz="2058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dầu</a:t>
              </a:r>
              <a:endParaRPr sz="1517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700" name="Google Shape;700;p86"/>
            <p:cNvCxnSpPr/>
            <p:nvPr/>
          </p:nvCxnSpPr>
          <p:spPr>
            <a:xfrm>
              <a:off x="0" y="1038026"/>
              <a:ext cx="5175384" cy="0"/>
            </a:xfrm>
            <a:prstGeom prst="straightConnector1">
              <a:avLst/>
            </a:prstGeom>
            <a:solidFill>
              <a:srgbClr val="BC7B50"/>
            </a:solidFill>
            <a:ln w="25400" cap="flat" cmpd="sng">
              <a:solidFill>
                <a:srgbClr val="BC7B50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701" name="Google Shape;701;p86"/>
            <p:cNvSpPr/>
            <p:nvPr/>
          </p:nvSpPr>
          <p:spPr>
            <a:xfrm>
              <a:off x="0" y="1038026"/>
              <a:ext cx="5175384" cy="5190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044" tIns="99044" rIns="99044" bIns="99044" anchor="ctr" anchorCtr="0">
              <a:noAutofit/>
            </a:bodyPr>
            <a:lstStyle/>
            <a:p>
              <a:endParaRPr sz="1517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02" name="Google Shape;702;p86"/>
            <p:cNvSpPr txBox="1"/>
            <p:nvPr/>
          </p:nvSpPr>
          <p:spPr>
            <a:xfrm>
              <a:off x="0" y="1038026"/>
              <a:ext cx="5175384" cy="5190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8406" tIns="78406" rIns="78406" bIns="78406" anchor="t" anchorCtr="0">
              <a:noAutofit/>
            </a:bodyPr>
            <a:lstStyle/>
            <a:p>
              <a:pPr>
                <a:lnSpc>
                  <a:spcPct val="90000"/>
                </a:lnSpc>
                <a:buClr>
                  <a:srgbClr val="0070C0"/>
                </a:buClr>
                <a:buSzPts val="1900"/>
              </a:pPr>
              <a:r>
                <a:rPr lang="en-US" sz="2058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B3: </a:t>
              </a:r>
              <a:r>
                <a:rPr lang="en-US" sz="2058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Làm</a:t>
              </a:r>
              <a:r>
                <a:rPr lang="en-US" sz="2058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sz="2058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bát</a:t>
              </a:r>
              <a:r>
                <a:rPr lang="en-US" sz="2058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sz="2058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liêu</a:t>
              </a:r>
              <a:r>
                <a:rPr lang="en-US" sz="2058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sz="2058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với</a:t>
              </a:r>
              <a:r>
                <a:rPr lang="en-US" sz="2058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sz="2058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dầu</a:t>
              </a:r>
              <a:endParaRPr sz="2058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endParaRPr>
            </a:p>
          </p:txBody>
        </p:sp>
        <p:cxnSp>
          <p:nvCxnSpPr>
            <p:cNvPr id="703" name="Google Shape;703;p86"/>
            <p:cNvCxnSpPr/>
            <p:nvPr/>
          </p:nvCxnSpPr>
          <p:spPr>
            <a:xfrm>
              <a:off x="0" y="1557039"/>
              <a:ext cx="5175384" cy="0"/>
            </a:xfrm>
            <a:prstGeom prst="straightConnector1">
              <a:avLst/>
            </a:prstGeom>
            <a:solidFill>
              <a:srgbClr val="BB9052"/>
            </a:solidFill>
            <a:ln w="25400" cap="flat" cmpd="sng">
              <a:solidFill>
                <a:srgbClr val="BB9052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704" name="Google Shape;704;p86"/>
            <p:cNvSpPr/>
            <p:nvPr/>
          </p:nvSpPr>
          <p:spPr>
            <a:xfrm>
              <a:off x="0" y="1557039"/>
              <a:ext cx="5175384" cy="5190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044" tIns="99044" rIns="99044" bIns="99044" anchor="ctr" anchorCtr="0">
              <a:noAutofit/>
            </a:bodyPr>
            <a:lstStyle/>
            <a:p>
              <a:endParaRPr sz="1517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05" name="Google Shape;705;p86"/>
            <p:cNvSpPr txBox="1"/>
            <p:nvPr/>
          </p:nvSpPr>
          <p:spPr>
            <a:xfrm>
              <a:off x="0" y="1557039"/>
              <a:ext cx="5175384" cy="5190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8406" tIns="78406" rIns="78406" bIns="78406" anchor="t" anchorCtr="0">
              <a:noAutofit/>
            </a:bodyPr>
            <a:lstStyle/>
            <a:p>
              <a:pPr>
                <a:lnSpc>
                  <a:spcPct val="90000"/>
                </a:lnSpc>
                <a:buClr>
                  <a:srgbClr val="0070C0"/>
                </a:buClr>
                <a:buSzPts val="1900"/>
              </a:pPr>
              <a:r>
                <a:rPr lang="en-US" sz="2058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B4: Cho 1 </a:t>
              </a:r>
              <a:r>
                <a:rPr lang="en-US" sz="2058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cực</a:t>
              </a:r>
              <a:r>
                <a:rPr lang="en-US" sz="2058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sz="2058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phụ</a:t>
              </a:r>
              <a:r>
                <a:rPr lang="en-US" sz="2058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 </a:t>
              </a:r>
              <a:r>
                <a:rPr lang="en-US" sz="2058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vào</a:t>
              </a:r>
              <a:r>
                <a:rPr lang="en-US" sz="2058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sz="2058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bát</a:t>
              </a:r>
              <a:r>
                <a:rPr lang="en-US" sz="2058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sz="2058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liêu</a:t>
              </a:r>
              <a:r>
                <a:rPr lang="en-US" sz="2058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sz="2058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khai</a:t>
              </a:r>
              <a:r>
                <a:rPr lang="en-US" sz="2058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sz="2058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nhâm</a:t>
              </a:r>
              <a:r>
                <a:rPr lang="en-US" sz="2058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sz="2058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mạch</a:t>
              </a:r>
              <a:endParaRPr sz="2058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endParaRPr>
            </a:p>
          </p:txBody>
        </p:sp>
        <p:cxnSp>
          <p:nvCxnSpPr>
            <p:cNvPr id="706" name="Google Shape;706;p86"/>
            <p:cNvCxnSpPr/>
            <p:nvPr/>
          </p:nvCxnSpPr>
          <p:spPr>
            <a:xfrm>
              <a:off x="0" y="2076053"/>
              <a:ext cx="5175384" cy="0"/>
            </a:xfrm>
            <a:prstGeom prst="straightConnector1">
              <a:avLst/>
            </a:prstGeom>
            <a:solidFill>
              <a:srgbClr val="BBA353"/>
            </a:solidFill>
            <a:ln w="25400" cap="flat" cmpd="sng">
              <a:solidFill>
                <a:srgbClr val="BBA353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707" name="Google Shape;707;p86"/>
            <p:cNvSpPr/>
            <p:nvPr/>
          </p:nvSpPr>
          <p:spPr>
            <a:xfrm>
              <a:off x="0" y="2076053"/>
              <a:ext cx="5175384" cy="5190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044" tIns="99044" rIns="99044" bIns="99044" anchor="ctr" anchorCtr="0">
              <a:noAutofit/>
            </a:bodyPr>
            <a:lstStyle/>
            <a:p>
              <a:endParaRPr sz="1517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08" name="Google Shape;708;p86"/>
            <p:cNvSpPr txBox="1"/>
            <p:nvPr/>
          </p:nvSpPr>
          <p:spPr>
            <a:xfrm>
              <a:off x="0" y="2076053"/>
              <a:ext cx="5175384" cy="5190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8406" tIns="78406" rIns="78406" bIns="78406" anchor="t" anchorCtr="0">
              <a:noAutofit/>
            </a:bodyPr>
            <a:lstStyle/>
            <a:p>
              <a:pPr>
                <a:lnSpc>
                  <a:spcPct val="90000"/>
                </a:lnSpc>
                <a:buClr>
                  <a:srgbClr val="0070C0"/>
                </a:buClr>
                <a:buSzPts val="1900"/>
              </a:pPr>
              <a:r>
                <a:rPr lang="en-US" sz="2058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B5: </a:t>
              </a:r>
              <a:r>
                <a:rPr lang="en-US" sz="2058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Làm</a:t>
              </a:r>
              <a:r>
                <a:rPr lang="en-US" sz="2058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sz="2058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quan</a:t>
              </a:r>
              <a:r>
                <a:rPr lang="en-US" sz="2058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sz="2058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nguyện</a:t>
              </a:r>
              <a:r>
                <a:rPr lang="en-US" sz="2058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sz="2058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khúc</a:t>
              </a:r>
              <a:r>
                <a:rPr lang="en-US" sz="2058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sz="2058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cốt</a:t>
              </a:r>
              <a:r>
                <a:rPr lang="en-US" sz="2058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sz="2058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với</a:t>
              </a:r>
              <a:r>
                <a:rPr lang="en-US" sz="2058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sz="2058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dầu</a:t>
              </a:r>
              <a:endParaRPr sz="1517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709" name="Google Shape;709;p86"/>
            <p:cNvCxnSpPr/>
            <p:nvPr/>
          </p:nvCxnSpPr>
          <p:spPr>
            <a:xfrm>
              <a:off x="0" y="2595066"/>
              <a:ext cx="5175384" cy="0"/>
            </a:xfrm>
            <a:prstGeom prst="straightConnector1">
              <a:avLst/>
            </a:prstGeom>
            <a:solidFill>
              <a:srgbClr val="BAB655"/>
            </a:solidFill>
            <a:ln w="25400" cap="flat" cmpd="sng">
              <a:solidFill>
                <a:srgbClr val="BAB655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710" name="Google Shape;710;p86"/>
            <p:cNvSpPr/>
            <p:nvPr/>
          </p:nvSpPr>
          <p:spPr>
            <a:xfrm>
              <a:off x="0" y="2595066"/>
              <a:ext cx="5175384" cy="5190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044" tIns="99044" rIns="99044" bIns="99044" anchor="ctr" anchorCtr="0">
              <a:noAutofit/>
            </a:bodyPr>
            <a:lstStyle/>
            <a:p>
              <a:endParaRPr sz="1517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11" name="Google Shape;711;p86"/>
            <p:cNvSpPr txBox="1"/>
            <p:nvPr/>
          </p:nvSpPr>
          <p:spPr>
            <a:xfrm>
              <a:off x="0" y="2595066"/>
              <a:ext cx="5175384" cy="5190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8406" tIns="78406" rIns="78406" bIns="78406" anchor="t" anchorCtr="0">
              <a:noAutofit/>
            </a:bodyPr>
            <a:lstStyle/>
            <a:p>
              <a:pPr>
                <a:lnSpc>
                  <a:spcPct val="90000"/>
                </a:lnSpc>
                <a:buClr>
                  <a:srgbClr val="0070C0"/>
                </a:buClr>
                <a:buSzPts val="1900"/>
              </a:pPr>
              <a:r>
                <a:rPr lang="en-US" sz="2058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B6: </a:t>
              </a:r>
              <a:r>
                <a:rPr lang="en-US" sz="2058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Làm</a:t>
              </a:r>
              <a:r>
                <a:rPr lang="en-US" sz="2058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sz="2058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khí</a:t>
              </a:r>
              <a:r>
                <a:rPr lang="en-US" sz="2058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sz="2058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xung</a:t>
              </a:r>
              <a:r>
                <a:rPr lang="en-US" sz="2058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sz="2058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với</a:t>
              </a:r>
              <a:r>
                <a:rPr lang="en-US" sz="2058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sz="2058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dầu</a:t>
              </a:r>
              <a:endParaRPr sz="1517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712" name="Google Shape;712;p86"/>
            <p:cNvCxnSpPr/>
            <p:nvPr/>
          </p:nvCxnSpPr>
          <p:spPr>
            <a:xfrm>
              <a:off x="0" y="3114079"/>
              <a:ext cx="5175384" cy="0"/>
            </a:xfrm>
            <a:prstGeom prst="straightConnector1">
              <a:avLst/>
            </a:prstGeom>
            <a:solidFill>
              <a:srgbClr val="ACB957"/>
            </a:solidFill>
            <a:ln w="25400" cap="flat" cmpd="sng">
              <a:solidFill>
                <a:srgbClr val="ACB957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713" name="Google Shape;713;p86"/>
            <p:cNvSpPr/>
            <p:nvPr/>
          </p:nvSpPr>
          <p:spPr>
            <a:xfrm>
              <a:off x="0" y="3114079"/>
              <a:ext cx="5175384" cy="5190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044" tIns="99044" rIns="99044" bIns="99044" anchor="ctr" anchorCtr="0">
              <a:noAutofit/>
            </a:bodyPr>
            <a:lstStyle/>
            <a:p>
              <a:endParaRPr sz="1517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14" name="Google Shape;714;p86"/>
            <p:cNvSpPr txBox="1"/>
            <p:nvPr/>
          </p:nvSpPr>
          <p:spPr>
            <a:xfrm>
              <a:off x="0" y="3114079"/>
              <a:ext cx="5175384" cy="5190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8406" tIns="78406" rIns="78406" bIns="78406" anchor="t" anchorCtr="0">
              <a:noAutofit/>
            </a:bodyPr>
            <a:lstStyle/>
            <a:p>
              <a:pPr>
                <a:lnSpc>
                  <a:spcPct val="90000"/>
                </a:lnSpc>
                <a:buClr>
                  <a:srgbClr val="0070C0"/>
                </a:buClr>
                <a:buSzPts val="1900"/>
              </a:pPr>
              <a:r>
                <a:rPr lang="en-US" sz="2058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B7: </a:t>
              </a:r>
              <a:r>
                <a:rPr lang="en-US" sz="2058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Làm</a:t>
              </a:r>
              <a:r>
                <a:rPr lang="en-US" sz="2058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sz="2058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khớp</a:t>
              </a:r>
              <a:r>
                <a:rPr lang="en-US" sz="2058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sz="2058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háng</a:t>
              </a:r>
              <a:r>
                <a:rPr lang="en-US" sz="2058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sz="2058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với</a:t>
              </a:r>
              <a:r>
                <a:rPr lang="en-US" sz="2058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sz="2058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dầu</a:t>
              </a:r>
              <a:endParaRPr sz="1517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715" name="Google Shape;715;p86"/>
            <p:cNvCxnSpPr/>
            <p:nvPr/>
          </p:nvCxnSpPr>
          <p:spPr>
            <a:xfrm>
              <a:off x="0" y="3633092"/>
              <a:ext cx="5175384" cy="0"/>
            </a:xfrm>
            <a:prstGeom prst="straightConnector1">
              <a:avLst/>
            </a:prstGeom>
            <a:solidFill>
              <a:srgbClr val="99B958"/>
            </a:solidFill>
            <a:ln w="25400" cap="flat" cmpd="sng">
              <a:solidFill>
                <a:srgbClr val="99B958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716" name="Google Shape;716;p86"/>
            <p:cNvSpPr/>
            <p:nvPr/>
          </p:nvSpPr>
          <p:spPr>
            <a:xfrm>
              <a:off x="0" y="3633092"/>
              <a:ext cx="5175384" cy="5190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044" tIns="99044" rIns="99044" bIns="99044" anchor="ctr" anchorCtr="0">
              <a:noAutofit/>
            </a:bodyPr>
            <a:lstStyle/>
            <a:p>
              <a:endParaRPr sz="1517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17" name="Google Shape;717;p86"/>
            <p:cNvSpPr txBox="1"/>
            <p:nvPr/>
          </p:nvSpPr>
          <p:spPr>
            <a:xfrm>
              <a:off x="0" y="3633092"/>
              <a:ext cx="5175384" cy="5190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8406" tIns="78406" rIns="78406" bIns="78406" anchor="t" anchorCtr="0">
              <a:noAutofit/>
            </a:bodyPr>
            <a:lstStyle/>
            <a:p>
              <a:pPr>
                <a:lnSpc>
                  <a:spcPct val="90000"/>
                </a:lnSpc>
                <a:buClr>
                  <a:srgbClr val="0070C0"/>
                </a:buClr>
                <a:buSzPts val="1900"/>
              </a:pPr>
              <a:r>
                <a:rPr lang="en-US" sz="2058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B8: </a:t>
              </a:r>
              <a:r>
                <a:rPr lang="en-US" sz="2058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Làm</a:t>
              </a:r>
              <a:r>
                <a:rPr lang="en-US" sz="2058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sz="2058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bát</a:t>
              </a:r>
              <a:r>
                <a:rPr lang="en-US" sz="2058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sz="2058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liêu</a:t>
              </a:r>
              <a:r>
                <a:rPr lang="en-US" sz="2058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sz="2058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với</a:t>
              </a:r>
              <a:r>
                <a:rPr lang="en-US" sz="2058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sz="2058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khăn</a:t>
              </a:r>
              <a:r>
                <a:rPr lang="en-US" sz="2058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sz="2058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nóng</a:t>
              </a:r>
              <a:r>
                <a:rPr lang="en-US" sz="2058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30 </a:t>
              </a:r>
              <a:r>
                <a:rPr lang="en-US" sz="2058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phút</a:t>
              </a:r>
              <a:endParaRPr sz="1517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p87"/>
          <p:cNvSpPr txBox="1">
            <a:spLocks noGrp="1"/>
          </p:cNvSpPr>
          <p:nvPr>
            <p:ph type="title"/>
          </p:nvPr>
        </p:nvSpPr>
        <p:spPr>
          <a:xfrm>
            <a:off x="5105849" y="-285749"/>
            <a:ext cx="4299477" cy="1764506"/>
          </a:xfrm>
          <a:prstGeom prst="rect">
            <a:avLst/>
          </a:prstGeom>
        </p:spPr>
        <p:txBody>
          <a:bodyPr spcFirstLastPara="1" wrap="square" lIns="99044" tIns="49508" rIns="99044" bIns="49508" anchor="b" anchorCtr="0">
            <a:normAutofit/>
          </a:bodyPr>
          <a:lstStyle/>
          <a:p>
            <a:pPr>
              <a:buSzPct val="100000"/>
            </a:pPr>
            <a:r>
              <a:rPr lang="en-US" sz="3792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BÀI 9: VIÊM KHỚP HÁNG</a:t>
            </a:r>
            <a:endParaRPr lang="en-US" sz="3792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Những điều cần biết trước khi thay khớp háng nhân tạo - Bệnh viện 1A">
            <a:extLst>
              <a:ext uri="{FF2B5EF4-FFF2-40B4-BE49-F238E27FC236}">
                <a16:creationId xmlns:a16="http://schemas.microsoft.com/office/drawing/2014/main" id="{870CEE36-4C55-C49B-7A6E-48AD44897C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59" r="32066" b="1"/>
          <a:stretch/>
        </p:blipFill>
        <p:spPr bwMode="auto">
          <a:xfrm>
            <a:off x="2" y="-284030"/>
            <a:ext cx="4952999" cy="7427781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3" name="Google Shape;723;p87"/>
          <p:cNvSpPr txBox="1">
            <a:spLocks noGrp="1"/>
          </p:cNvSpPr>
          <p:nvPr>
            <p:ph type="body" idx="1"/>
          </p:nvPr>
        </p:nvSpPr>
        <p:spPr>
          <a:xfrm>
            <a:off x="5214409" y="1841114"/>
            <a:ext cx="4299476" cy="4065586"/>
          </a:xfrm>
          <a:prstGeom prst="rect">
            <a:avLst/>
          </a:prstGeom>
        </p:spPr>
        <p:txBody>
          <a:bodyPr spcFirstLastPara="1" wrap="square" lIns="99044" tIns="49508" rIns="99044" bIns="49508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rgbClr val="0070C0"/>
              </a:buClr>
              <a:buSzPts val="2000"/>
              <a:buNone/>
            </a:pPr>
            <a:r>
              <a:rPr lang="vi-VN" sz="2167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B1:  Khai lưng</a:t>
            </a:r>
            <a:endParaRPr lang="vi-VN" sz="2167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433"/>
              </a:spcBef>
              <a:buClr>
                <a:srgbClr val="0070C0"/>
              </a:buClr>
              <a:buSzPts val="2000"/>
              <a:buNone/>
            </a:pPr>
            <a:r>
              <a:rPr lang="vi-VN" sz="2167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B2: Làm can với dầu</a:t>
            </a:r>
            <a:endParaRPr lang="vi-VN" sz="2167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433"/>
              </a:spcBef>
              <a:buClr>
                <a:srgbClr val="0070C0"/>
              </a:buClr>
              <a:buSzPts val="2000"/>
              <a:buNone/>
            </a:pPr>
            <a:r>
              <a:rPr lang="vi-VN" sz="2167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B3: Làm tì du, vị du với dầu</a:t>
            </a:r>
            <a:endParaRPr lang="vi-VN" sz="2167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433"/>
              </a:spcBef>
              <a:buClr>
                <a:srgbClr val="0070C0"/>
              </a:buClr>
              <a:buSzPts val="2000"/>
              <a:buNone/>
            </a:pPr>
            <a:r>
              <a:rPr lang="vi-VN" sz="2167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B4: Làm thận với dầu</a:t>
            </a:r>
            <a:endParaRPr lang="vi-VN" sz="2167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433"/>
              </a:spcBef>
              <a:buClr>
                <a:srgbClr val="0070C0"/>
              </a:buClr>
              <a:buSzPts val="2000"/>
              <a:buNone/>
            </a:pPr>
            <a:r>
              <a:rPr lang="vi-VN" sz="2167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B5: Làm yên nhãn với dầu</a:t>
            </a:r>
            <a:endParaRPr lang="vi-VN" sz="2167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433"/>
              </a:spcBef>
              <a:buClr>
                <a:srgbClr val="0070C0"/>
              </a:buClr>
              <a:buSzPts val="2000"/>
              <a:buNone/>
            </a:pPr>
            <a:r>
              <a:rPr lang="vi-VN" sz="2167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B6: Làm xung quanh vùng mông</a:t>
            </a:r>
            <a:endParaRPr lang="vi-VN" sz="2167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433"/>
              </a:spcBef>
              <a:buClr>
                <a:srgbClr val="0070C0"/>
              </a:buClr>
              <a:buSzPts val="2000"/>
              <a:buNone/>
            </a:pPr>
            <a:r>
              <a:rPr lang="vi-VN" sz="2167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B7: Làm thừa phù bên nội và bên ngoại</a:t>
            </a:r>
            <a:endParaRPr lang="vi-VN" sz="2167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433"/>
              </a:spcBef>
              <a:buClr>
                <a:srgbClr val="0070C0"/>
              </a:buClr>
              <a:buSzPts val="2000"/>
              <a:buNone/>
            </a:pPr>
            <a:r>
              <a:rPr lang="vi-VN" sz="2167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B8: Nằm ngiêng dùng dầu xoay vùng khớp háng hoàn khiêu</a:t>
            </a:r>
            <a:endParaRPr lang="vi-VN" sz="2167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433"/>
              </a:spcBef>
              <a:buClr>
                <a:srgbClr val="0070C0"/>
              </a:buClr>
              <a:buSzPts val="2000"/>
              <a:buNone/>
            </a:pPr>
            <a:r>
              <a:rPr lang="vi-VN" sz="2167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B9: Nằm ngửa làm thận kinh</a:t>
            </a:r>
            <a:endParaRPr lang="vi-VN" sz="2167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433"/>
              </a:spcBef>
              <a:buClr>
                <a:srgbClr val="0070C0"/>
              </a:buClr>
              <a:buSzPts val="2000"/>
              <a:buNone/>
            </a:pPr>
            <a:r>
              <a:rPr lang="vi-VN" sz="2167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B10: Thả gió tam túc lý, tam âm dao</a:t>
            </a:r>
            <a:endParaRPr lang="vi-VN" sz="2167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2" grpId="0"/>
      <p:bldP spid="72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p88"/>
          <p:cNvSpPr txBox="1">
            <a:spLocks noGrp="1"/>
          </p:cNvSpPr>
          <p:nvPr>
            <p:ph type="title"/>
          </p:nvPr>
        </p:nvSpPr>
        <p:spPr>
          <a:xfrm>
            <a:off x="681038" y="1790585"/>
            <a:ext cx="2355591" cy="3545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44" tIns="49508" rIns="99044" bIns="49508" anchor="t" anchorCtr="0">
            <a:normAutofit/>
          </a:bodyPr>
          <a:lstStyle/>
          <a:p>
            <a:pPr>
              <a:buClr>
                <a:srgbClr val="002060"/>
              </a:buClr>
              <a:buSzPts val="3000"/>
            </a:pPr>
            <a:r>
              <a:rPr lang="en-US" sz="325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BÀI 10.</a:t>
            </a:r>
            <a:br>
              <a:rPr lang="en-US" sz="325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</a:br>
            <a:r>
              <a:rPr lang="en-US" sz="3033" kern="12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Times New Roman"/>
              </a:rPr>
              <a:t>HỖ TRỢ</a:t>
            </a:r>
            <a:br>
              <a:rPr lang="en-US" sz="325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</a:br>
            <a:r>
              <a:rPr lang="en-US" sz="325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GIẢM MỠ BỤNG</a:t>
            </a:r>
            <a:endParaRPr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0" name="Google Shape;730;p88"/>
          <p:cNvSpPr txBox="1">
            <a:spLocks noGrp="1"/>
          </p:cNvSpPr>
          <p:nvPr>
            <p:ph type="body" idx="1"/>
          </p:nvPr>
        </p:nvSpPr>
        <p:spPr>
          <a:xfrm>
            <a:off x="3302000" y="457201"/>
            <a:ext cx="3431403" cy="3545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44" tIns="49508" rIns="99044" bIns="49508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rgbClr val="002060"/>
              </a:buClr>
              <a:buSzPts val="2400"/>
              <a:buNone/>
            </a:pP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B1: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Khai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lưng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B2: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Làm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tì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vị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với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dầu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B3: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Khai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nhâm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mạch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1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ngắn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2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dài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B4: Cho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dầu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giảm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béo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vào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quanh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rốn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B5: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Nhấn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thiên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khu,đại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hoành,đại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mạch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đới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mạch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trung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quản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quan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nguyên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khúc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cốt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B6: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Nhấn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đều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quanh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rốn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1" name="Google Shape;731;p88"/>
          <p:cNvSpPr txBox="1">
            <a:spLocks noGrp="1"/>
          </p:cNvSpPr>
          <p:nvPr>
            <p:ph type="body" idx="2"/>
          </p:nvPr>
        </p:nvSpPr>
        <p:spPr>
          <a:xfrm>
            <a:off x="7016750" y="704851"/>
            <a:ext cx="2598132" cy="3545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44" tIns="49508" rIns="99044" bIns="49508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rgbClr val="002060"/>
              </a:buClr>
              <a:buSzPts val="2400"/>
              <a:buNone/>
            </a:pP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B7: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Vuốt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đới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mạch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thái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cực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B8: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Vuốt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lạc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mạch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B9: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Vuốt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khe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háng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B10: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Vuốt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đờm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kinh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và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vuốt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dần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xuống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chân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B11: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Thải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thấp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chân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B12: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Thải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thấp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tay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9" grpId="0"/>
      <p:bldP spid="730" grpId="0" build="p"/>
      <p:bldP spid="731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p89"/>
          <p:cNvSpPr txBox="1">
            <a:spLocks noGrp="1"/>
          </p:cNvSpPr>
          <p:nvPr>
            <p:ph type="title"/>
          </p:nvPr>
        </p:nvSpPr>
        <p:spPr>
          <a:xfrm>
            <a:off x="5214407" y="-285749"/>
            <a:ext cx="4299477" cy="1764506"/>
          </a:xfrm>
          <a:prstGeom prst="rect">
            <a:avLst/>
          </a:prstGeom>
        </p:spPr>
        <p:txBody>
          <a:bodyPr spcFirstLastPara="1" wrap="square" lIns="99044" tIns="49508" rIns="99044" bIns="49508" anchor="b" anchorCtr="0">
            <a:normAutofit/>
          </a:bodyPr>
          <a:lstStyle/>
          <a:p>
            <a:pPr>
              <a:lnSpc>
                <a:spcPct val="90000"/>
              </a:lnSpc>
              <a:buSzPct val="100000"/>
            </a:pPr>
            <a:r>
              <a:rPr lang="vi-VN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BÀI 11. </a:t>
            </a:r>
            <a:r>
              <a:rPr lang="vi-VN" sz="3200" kern="1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Times New Roman"/>
              </a:rPr>
              <a:t>HỖ TRỢ </a:t>
            </a:r>
            <a:r>
              <a:rPr lang="vi-VN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NÂNG CƠ MẶT – GIẢM NẾP NHĂN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Nguyên nhân do đâu bạn lại có nếp nhăn - Paula's choice Việt Nam">
            <a:extLst>
              <a:ext uri="{FF2B5EF4-FFF2-40B4-BE49-F238E27FC236}">
                <a16:creationId xmlns:a16="http://schemas.microsoft.com/office/drawing/2014/main" id="{DE2A00F1-DBBC-856B-06A4-1B759AD8EB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45" r="28746" b="1"/>
          <a:stretch/>
        </p:blipFill>
        <p:spPr bwMode="auto">
          <a:xfrm>
            <a:off x="2" y="275573"/>
            <a:ext cx="4952999" cy="6413326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7" name="Google Shape;737;p89"/>
          <p:cNvSpPr txBox="1">
            <a:spLocks noGrp="1"/>
          </p:cNvSpPr>
          <p:nvPr>
            <p:ph type="body" idx="1"/>
          </p:nvPr>
        </p:nvSpPr>
        <p:spPr>
          <a:xfrm>
            <a:off x="5214408" y="1578965"/>
            <a:ext cx="4299476" cy="4065586"/>
          </a:xfrm>
          <a:prstGeom prst="rect">
            <a:avLst/>
          </a:prstGeom>
        </p:spPr>
        <p:txBody>
          <a:bodyPr spcFirstLastPara="1" wrap="square" lIns="99044" tIns="49508" rIns="99044" bIns="49508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rgbClr val="002060"/>
              </a:buClr>
              <a:buSzPts val="2000"/>
              <a:buNone/>
            </a:pPr>
            <a:r>
              <a:rPr lang="vi-VN" sz="2167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B1: Khai nhâm mạch</a:t>
            </a:r>
            <a:endParaRPr lang="vi-VN" sz="2167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433"/>
              </a:spcBef>
              <a:buClr>
                <a:srgbClr val="002060"/>
              </a:buClr>
              <a:buSzPts val="2000"/>
              <a:buNone/>
            </a:pPr>
            <a:r>
              <a:rPr lang="vi-VN" sz="2167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B2: Rửa sạch mặt bằng kem tẩy trang, sửa rửa mặt hoặc nước ấm</a:t>
            </a:r>
            <a:endParaRPr lang="vi-VN" sz="2167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433"/>
              </a:spcBef>
              <a:buClr>
                <a:srgbClr val="002060"/>
              </a:buClr>
              <a:buSzPts val="2000"/>
              <a:buNone/>
            </a:pPr>
            <a:r>
              <a:rPr lang="vi-VN" sz="2167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B3: Xoa kem chuyên dụng cho nâng cơ mặt và xoá nếp nhăn</a:t>
            </a:r>
            <a:endParaRPr lang="vi-VN" sz="2167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433"/>
              </a:spcBef>
              <a:buClr>
                <a:srgbClr val="002060"/>
              </a:buClr>
              <a:buSzPts val="2000"/>
              <a:buNone/>
            </a:pPr>
            <a:r>
              <a:rPr lang="vi-VN" sz="2167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B4: Kích hoạt các huyệt tứ bạch, tị thang, hạp xe, hạ quan</a:t>
            </a:r>
            <a:endParaRPr lang="vi-VN" sz="2167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433"/>
              </a:spcBef>
              <a:buClr>
                <a:srgbClr val="002060"/>
              </a:buClr>
              <a:buSzPts val="2000"/>
              <a:buNone/>
            </a:pPr>
            <a:r>
              <a:rPr lang="vi-VN" sz="2167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B5: Vuốt 3 vạch ra tai</a:t>
            </a:r>
            <a:endParaRPr lang="vi-VN" sz="2167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433"/>
              </a:spcBef>
              <a:buClr>
                <a:srgbClr val="002060"/>
              </a:buClr>
              <a:buSzPts val="2000"/>
              <a:buNone/>
            </a:pPr>
            <a:r>
              <a:rPr lang="vi-VN" sz="2167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B6: Vuốt khoé miệng ra tai</a:t>
            </a:r>
            <a:endParaRPr lang="vi-VN" sz="2167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433"/>
              </a:spcBef>
              <a:buClr>
                <a:srgbClr val="002060"/>
              </a:buClr>
              <a:buSzPts val="2000"/>
              <a:buNone/>
            </a:pPr>
            <a:r>
              <a:rPr lang="vi-VN" sz="2167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B7: Nhấn toản trúc, ngư yêu, ti trúc không</a:t>
            </a:r>
            <a:endParaRPr lang="vi-VN" sz="2167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433"/>
              </a:spcBef>
              <a:buClr>
                <a:srgbClr val="002060"/>
              </a:buClr>
              <a:buSzPts val="2000"/>
              <a:buNone/>
            </a:pPr>
            <a:r>
              <a:rPr lang="vi-VN" sz="2167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B8: Vuốt khoé mắt</a:t>
            </a:r>
            <a:endParaRPr lang="vi-VN" sz="2167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433"/>
              </a:spcBef>
              <a:buClr>
                <a:srgbClr val="002060"/>
              </a:buClr>
              <a:buSzPts val="2000"/>
              <a:buNone/>
            </a:pPr>
            <a:r>
              <a:rPr lang="vi-VN" sz="2167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B9: Vuốt 2 vạch lên trán</a:t>
            </a:r>
            <a:endParaRPr lang="vi-VN" sz="2167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433"/>
              </a:spcBef>
              <a:buClr>
                <a:srgbClr val="002060"/>
              </a:buClr>
              <a:buSzPts val="2000"/>
              <a:buNone/>
            </a:pPr>
            <a:r>
              <a:rPr lang="vi-VN" sz="2167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B10 : Vuốt sống muĩ</a:t>
            </a:r>
            <a:endParaRPr lang="vi-VN" sz="2167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3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3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3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3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6" grpId="0"/>
      <p:bldP spid="737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90"/>
          <p:cNvSpPr txBox="1">
            <a:spLocks noGrp="1"/>
          </p:cNvSpPr>
          <p:nvPr>
            <p:ph type="title"/>
          </p:nvPr>
        </p:nvSpPr>
        <p:spPr>
          <a:xfrm>
            <a:off x="495300" y="11775"/>
            <a:ext cx="8915400" cy="1238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44" tIns="49508" rIns="99044" bIns="49508" anchor="ctr" anchorCtr="0">
            <a:normAutofit/>
          </a:bodyPr>
          <a:lstStyle/>
          <a:p>
            <a:pPr>
              <a:buSzPts val="4400"/>
            </a:pPr>
            <a:r>
              <a:rPr lang="en-US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3 - CHĂM SÓC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4" name="Google Shape;744;p90"/>
          <p:cNvSpPr txBox="1">
            <a:spLocks noGrp="1"/>
          </p:cNvSpPr>
          <p:nvPr>
            <p:ph type="body" idx="1"/>
          </p:nvPr>
        </p:nvSpPr>
        <p:spPr>
          <a:xfrm>
            <a:off x="495300" y="1447800"/>
            <a:ext cx="4375150" cy="4903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44" tIns="49508" rIns="99044" bIns="49508" anchor="t" anchorCtr="0">
            <a:normAutofit fontScale="92500"/>
          </a:bodyPr>
          <a:lstStyle/>
          <a:p>
            <a:pPr marL="0" indent="0" algn="ctr">
              <a:spcBef>
                <a:spcPts val="0"/>
              </a:spcBef>
              <a:buClr>
                <a:srgbClr val="C00000"/>
              </a:buClr>
              <a:buNone/>
            </a:pP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QUY TRÌNH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0070C0"/>
              </a:buClr>
              <a:buNone/>
            </a:pP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B1: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Thăm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khám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–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Kiểm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tra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sức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khoẻ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ban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đầu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0070C0"/>
              </a:buClr>
              <a:buNone/>
            </a:pP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B2: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Trải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nghiệm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miễn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phí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lần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đầu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0070C0"/>
              </a:buClr>
              <a:buNone/>
            </a:pP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B3: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Đăng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kí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trị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liệu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và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điền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vào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thông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tin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thẻ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liệu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trình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0070C0"/>
              </a:buClr>
              <a:buNone/>
            </a:pP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B4: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Đóng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tiền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và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lên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lịch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chữa</a:t>
            </a:r>
            <a:endParaRPr lang="en-US" dirty="0">
              <a:solidFill>
                <a:srgbClr val="0070C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indent="0">
              <a:buClr>
                <a:srgbClr val="0070C0"/>
              </a:buClr>
              <a:buNone/>
            </a:pP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B5: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Tư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vấn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toàn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diện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5" name="Google Shape;745;p90"/>
          <p:cNvSpPr txBox="1">
            <a:spLocks noGrp="1"/>
          </p:cNvSpPr>
          <p:nvPr>
            <p:ph type="body" idx="2"/>
          </p:nvPr>
        </p:nvSpPr>
        <p:spPr>
          <a:xfrm>
            <a:off x="7325934" y="2786232"/>
            <a:ext cx="2084766" cy="3564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44" tIns="49508" rIns="99044" bIns="49508" anchor="t" anchorCtr="0">
            <a:normAutofit/>
          </a:bodyPr>
          <a:lstStyle/>
          <a:p>
            <a:pPr marL="371464" indent="-178853">
              <a:buNone/>
            </a:pPr>
            <a:endParaRPr dirty="0">
              <a:solidFill>
                <a:srgbClr val="00206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  <p:pic>
        <p:nvPicPr>
          <p:cNvPr id="1026" name="Picture 2" descr="Trị liệu điện sinh học là gì?">
            <a:extLst>
              <a:ext uri="{FF2B5EF4-FFF2-40B4-BE49-F238E27FC236}">
                <a16:creationId xmlns:a16="http://schemas.microsoft.com/office/drawing/2014/main" id="{5B9526D5-5BF8-5D5D-9941-8E2C00134F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5775" y="1929008"/>
            <a:ext cx="4720225" cy="4803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3" grpId="0"/>
      <p:bldP spid="744" grpId="0" build="p"/>
      <p:bldP spid="74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9" name="Rectangle 205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90352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3" name="Google Shape;743;p90"/>
          <p:cNvSpPr txBox="1">
            <a:spLocks noGrp="1"/>
          </p:cNvSpPr>
          <p:nvPr>
            <p:ph type="title"/>
          </p:nvPr>
        </p:nvSpPr>
        <p:spPr>
          <a:xfrm>
            <a:off x="520065" y="325369"/>
            <a:ext cx="3549489" cy="1956841"/>
          </a:xfrm>
          <a:prstGeom prst="rect">
            <a:avLst/>
          </a:prstGeom>
        </p:spPr>
        <p:txBody>
          <a:bodyPr spcFirstLastPara="1" vert="horz" lIns="91440" tIns="45720" rIns="91440" bIns="45720" rtlCol="0" anchor="b" anchorCtr="0">
            <a:normAutofit/>
          </a:bodyPr>
          <a:lstStyle/>
          <a:p>
            <a:pPr algn="l">
              <a:lnSpc>
                <a:spcPct val="90000"/>
              </a:lnSpc>
              <a:spcBef>
                <a:spcPct val="0"/>
              </a:spcBef>
              <a:buSzPts val="4400"/>
            </a:pPr>
            <a:r>
              <a:rPr lang="en-US" sz="4900" kern="1200">
                <a:solidFill>
                  <a:schemeClr val="tx1"/>
                </a:solidFill>
                <a:latin typeface="+mj-lt"/>
                <a:ea typeface="+mj-ea"/>
                <a:cs typeface="+mj-cs"/>
                <a:sym typeface="Times New Roman"/>
              </a:rPr>
              <a:t>CHÚ Ý</a:t>
            </a:r>
            <a:endParaRPr lang="en-US" sz="49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060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0065" y="2586994"/>
            <a:ext cx="2823210" cy="18288"/>
          </a:xfrm>
          <a:custGeom>
            <a:avLst/>
            <a:gdLst>
              <a:gd name="connsiteX0" fmla="*/ 0 w 2823210"/>
              <a:gd name="connsiteY0" fmla="*/ 0 h 18288"/>
              <a:gd name="connsiteX1" fmla="*/ 564642 w 2823210"/>
              <a:gd name="connsiteY1" fmla="*/ 0 h 18288"/>
              <a:gd name="connsiteX2" fmla="*/ 1101052 w 2823210"/>
              <a:gd name="connsiteY2" fmla="*/ 0 h 18288"/>
              <a:gd name="connsiteX3" fmla="*/ 1637462 w 2823210"/>
              <a:gd name="connsiteY3" fmla="*/ 0 h 18288"/>
              <a:gd name="connsiteX4" fmla="*/ 2258568 w 2823210"/>
              <a:gd name="connsiteY4" fmla="*/ 0 h 18288"/>
              <a:gd name="connsiteX5" fmla="*/ 2823210 w 2823210"/>
              <a:gd name="connsiteY5" fmla="*/ 0 h 18288"/>
              <a:gd name="connsiteX6" fmla="*/ 2823210 w 2823210"/>
              <a:gd name="connsiteY6" fmla="*/ 18288 h 18288"/>
              <a:gd name="connsiteX7" fmla="*/ 2258568 w 2823210"/>
              <a:gd name="connsiteY7" fmla="*/ 18288 h 18288"/>
              <a:gd name="connsiteX8" fmla="*/ 1778622 w 2823210"/>
              <a:gd name="connsiteY8" fmla="*/ 18288 h 18288"/>
              <a:gd name="connsiteX9" fmla="*/ 1242212 w 2823210"/>
              <a:gd name="connsiteY9" fmla="*/ 18288 h 18288"/>
              <a:gd name="connsiteX10" fmla="*/ 705803 w 2823210"/>
              <a:gd name="connsiteY10" fmla="*/ 18288 h 18288"/>
              <a:gd name="connsiteX11" fmla="*/ 0 w 2823210"/>
              <a:gd name="connsiteY11" fmla="*/ 18288 h 18288"/>
              <a:gd name="connsiteX12" fmla="*/ 0 w 2823210"/>
              <a:gd name="connsiteY12" fmla="*/ 0 h 18288"/>
              <a:gd name="connsiteX0" fmla="*/ 0 w 2823210"/>
              <a:gd name="connsiteY0" fmla="*/ 0 h 18288"/>
              <a:gd name="connsiteX1" fmla="*/ 508178 w 2823210"/>
              <a:gd name="connsiteY1" fmla="*/ 0 h 18288"/>
              <a:gd name="connsiteX2" fmla="*/ 1129284 w 2823210"/>
              <a:gd name="connsiteY2" fmla="*/ 0 h 18288"/>
              <a:gd name="connsiteX3" fmla="*/ 1609230 w 2823210"/>
              <a:gd name="connsiteY3" fmla="*/ 0 h 18288"/>
              <a:gd name="connsiteX4" fmla="*/ 2089175 w 2823210"/>
              <a:gd name="connsiteY4" fmla="*/ 0 h 18288"/>
              <a:gd name="connsiteX5" fmla="*/ 2823210 w 2823210"/>
              <a:gd name="connsiteY5" fmla="*/ 0 h 18288"/>
              <a:gd name="connsiteX6" fmla="*/ 2823210 w 2823210"/>
              <a:gd name="connsiteY6" fmla="*/ 18288 h 18288"/>
              <a:gd name="connsiteX7" fmla="*/ 2286800 w 2823210"/>
              <a:gd name="connsiteY7" fmla="*/ 18288 h 18288"/>
              <a:gd name="connsiteX8" fmla="*/ 1750390 w 2823210"/>
              <a:gd name="connsiteY8" fmla="*/ 18288 h 18288"/>
              <a:gd name="connsiteX9" fmla="*/ 1213980 w 2823210"/>
              <a:gd name="connsiteY9" fmla="*/ 18288 h 18288"/>
              <a:gd name="connsiteX10" fmla="*/ 592874 w 2823210"/>
              <a:gd name="connsiteY10" fmla="*/ 18288 h 18288"/>
              <a:gd name="connsiteX11" fmla="*/ 0 w 2823210"/>
              <a:gd name="connsiteY11" fmla="*/ 18288 h 18288"/>
              <a:gd name="connsiteX12" fmla="*/ 0 w 282321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23210" h="18288" fill="none" extrusionOk="0">
                <a:moveTo>
                  <a:pt x="0" y="0"/>
                </a:moveTo>
                <a:cubicBezTo>
                  <a:pt x="274710" y="-10145"/>
                  <a:pt x="422983" y="-45052"/>
                  <a:pt x="564642" y="0"/>
                </a:cubicBezTo>
                <a:cubicBezTo>
                  <a:pt x="682642" y="17143"/>
                  <a:pt x="990741" y="-41754"/>
                  <a:pt x="1101052" y="0"/>
                </a:cubicBezTo>
                <a:cubicBezTo>
                  <a:pt x="1195052" y="23752"/>
                  <a:pt x="1509546" y="-18429"/>
                  <a:pt x="1637462" y="0"/>
                </a:cubicBezTo>
                <a:cubicBezTo>
                  <a:pt x="1780095" y="44209"/>
                  <a:pt x="2035070" y="3007"/>
                  <a:pt x="2258568" y="0"/>
                </a:cubicBezTo>
                <a:cubicBezTo>
                  <a:pt x="2500768" y="23239"/>
                  <a:pt x="2678285" y="-18672"/>
                  <a:pt x="2823210" y="0"/>
                </a:cubicBezTo>
                <a:cubicBezTo>
                  <a:pt x="2822768" y="7184"/>
                  <a:pt x="2822637" y="9771"/>
                  <a:pt x="2823210" y="18288"/>
                </a:cubicBezTo>
                <a:cubicBezTo>
                  <a:pt x="2564301" y="-11289"/>
                  <a:pt x="2419570" y="39165"/>
                  <a:pt x="2258568" y="18288"/>
                </a:cubicBezTo>
                <a:cubicBezTo>
                  <a:pt x="2094798" y="26178"/>
                  <a:pt x="1895246" y="30675"/>
                  <a:pt x="1778622" y="18288"/>
                </a:cubicBezTo>
                <a:cubicBezTo>
                  <a:pt x="1680271" y="18035"/>
                  <a:pt x="1456278" y="41272"/>
                  <a:pt x="1242212" y="18288"/>
                </a:cubicBezTo>
                <a:cubicBezTo>
                  <a:pt x="997808" y="-22851"/>
                  <a:pt x="853563" y="57792"/>
                  <a:pt x="705803" y="18288"/>
                </a:cubicBezTo>
                <a:cubicBezTo>
                  <a:pt x="526847" y="28406"/>
                  <a:pt x="392046" y="47129"/>
                  <a:pt x="0" y="18288"/>
                </a:cubicBezTo>
                <a:cubicBezTo>
                  <a:pt x="-449" y="11682"/>
                  <a:pt x="228" y="3653"/>
                  <a:pt x="0" y="0"/>
                </a:cubicBezTo>
                <a:close/>
              </a:path>
              <a:path w="2823210" h="18288" stroke="0" extrusionOk="0">
                <a:moveTo>
                  <a:pt x="0" y="0"/>
                </a:moveTo>
                <a:cubicBezTo>
                  <a:pt x="187535" y="-125"/>
                  <a:pt x="397461" y="-20026"/>
                  <a:pt x="508178" y="0"/>
                </a:cubicBezTo>
                <a:cubicBezTo>
                  <a:pt x="625222" y="24634"/>
                  <a:pt x="925466" y="2277"/>
                  <a:pt x="1129284" y="0"/>
                </a:cubicBezTo>
                <a:cubicBezTo>
                  <a:pt x="1294547" y="-6687"/>
                  <a:pt x="1380985" y="-11996"/>
                  <a:pt x="1609230" y="0"/>
                </a:cubicBezTo>
                <a:cubicBezTo>
                  <a:pt x="1858390" y="27543"/>
                  <a:pt x="1979015" y="-13564"/>
                  <a:pt x="2089175" y="0"/>
                </a:cubicBezTo>
                <a:cubicBezTo>
                  <a:pt x="2199759" y="4216"/>
                  <a:pt x="2585588" y="-46991"/>
                  <a:pt x="2823210" y="0"/>
                </a:cubicBezTo>
                <a:cubicBezTo>
                  <a:pt x="2823183" y="3601"/>
                  <a:pt x="2823851" y="10012"/>
                  <a:pt x="2823210" y="18288"/>
                </a:cubicBezTo>
                <a:cubicBezTo>
                  <a:pt x="2690252" y="55752"/>
                  <a:pt x="2524055" y="7720"/>
                  <a:pt x="2286800" y="18288"/>
                </a:cubicBezTo>
                <a:cubicBezTo>
                  <a:pt x="2055131" y="18907"/>
                  <a:pt x="1999823" y="197"/>
                  <a:pt x="1750390" y="18288"/>
                </a:cubicBezTo>
                <a:cubicBezTo>
                  <a:pt x="1493528" y="33069"/>
                  <a:pt x="1479819" y="-1864"/>
                  <a:pt x="1213980" y="18288"/>
                </a:cubicBezTo>
                <a:cubicBezTo>
                  <a:pt x="966539" y="9125"/>
                  <a:pt x="748358" y="35094"/>
                  <a:pt x="592874" y="18288"/>
                </a:cubicBezTo>
                <a:cubicBezTo>
                  <a:pt x="426637" y="-12410"/>
                  <a:pt x="129225" y="27426"/>
                  <a:pt x="0" y="18288"/>
                </a:cubicBezTo>
                <a:cubicBezTo>
                  <a:pt x="-58" y="15072"/>
                  <a:pt x="-1055" y="3930"/>
                  <a:pt x="0" y="0"/>
                </a:cubicBezTo>
                <a:close/>
              </a:path>
              <a:path w="2823210" h="18288" fill="none" stroke="0" extrusionOk="0">
                <a:moveTo>
                  <a:pt x="0" y="0"/>
                </a:moveTo>
                <a:cubicBezTo>
                  <a:pt x="275106" y="-43619"/>
                  <a:pt x="432924" y="-1372"/>
                  <a:pt x="564642" y="0"/>
                </a:cubicBezTo>
                <a:cubicBezTo>
                  <a:pt x="703556" y="8620"/>
                  <a:pt x="974627" y="-15077"/>
                  <a:pt x="1101052" y="0"/>
                </a:cubicBezTo>
                <a:cubicBezTo>
                  <a:pt x="1213990" y="6725"/>
                  <a:pt x="1499882" y="-11598"/>
                  <a:pt x="1637462" y="0"/>
                </a:cubicBezTo>
                <a:cubicBezTo>
                  <a:pt x="1774479" y="52189"/>
                  <a:pt x="2008457" y="12894"/>
                  <a:pt x="2258568" y="0"/>
                </a:cubicBezTo>
                <a:cubicBezTo>
                  <a:pt x="2490161" y="-10117"/>
                  <a:pt x="2666191" y="764"/>
                  <a:pt x="2823210" y="0"/>
                </a:cubicBezTo>
                <a:cubicBezTo>
                  <a:pt x="2823184" y="7514"/>
                  <a:pt x="2822679" y="9795"/>
                  <a:pt x="2823210" y="18288"/>
                </a:cubicBezTo>
                <a:cubicBezTo>
                  <a:pt x="2590472" y="15319"/>
                  <a:pt x="2398790" y="46662"/>
                  <a:pt x="2258568" y="18288"/>
                </a:cubicBezTo>
                <a:cubicBezTo>
                  <a:pt x="2106872" y="13061"/>
                  <a:pt x="1897225" y="28930"/>
                  <a:pt x="1778622" y="18288"/>
                </a:cubicBezTo>
                <a:cubicBezTo>
                  <a:pt x="1693228" y="-7877"/>
                  <a:pt x="1457561" y="42149"/>
                  <a:pt x="1242212" y="18288"/>
                </a:cubicBezTo>
                <a:cubicBezTo>
                  <a:pt x="995630" y="5644"/>
                  <a:pt x="836984" y="56988"/>
                  <a:pt x="705803" y="18288"/>
                </a:cubicBezTo>
                <a:cubicBezTo>
                  <a:pt x="565128" y="-42637"/>
                  <a:pt x="297169" y="57438"/>
                  <a:pt x="0" y="18288"/>
                </a:cubicBezTo>
                <a:cubicBezTo>
                  <a:pt x="-35" y="11391"/>
                  <a:pt x="-28" y="3692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custGeom>
                    <a:avLst/>
                    <a:gdLst>
                      <a:gd name="connsiteX0" fmla="*/ 0 w 2823210"/>
                      <a:gd name="connsiteY0" fmla="*/ 0 h 18288"/>
                      <a:gd name="connsiteX1" fmla="*/ 564642 w 2823210"/>
                      <a:gd name="connsiteY1" fmla="*/ 0 h 18288"/>
                      <a:gd name="connsiteX2" fmla="*/ 1101052 w 2823210"/>
                      <a:gd name="connsiteY2" fmla="*/ 0 h 18288"/>
                      <a:gd name="connsiteX3" fmla="*/ 1637462 w 2823210"/>
                      <a:gd name="connsiteY3" fmla="*/ 0 h 18288"/>
                      <a:gd name="connsiteX4" fmla="*/ 2258568 w 2823210"/>
                      <a:gd name="connsiteY4" fmla="*/ 0 h 18288"/>
                      <a:gd name="connsiteX5" fmla="*/ 2823210 w 2823210"/>
                      <a:gd name="connsiteY5" fmla="*/ 0 h 18288"/>
                      <a:gd name="connsiteX6" fmla="*/ 2823210 w 2823210"/>
                      <a:gd name="connsiteY6" fmla="*/ 18288 h 18288"/>
                      <a:gd name="connsiteX7" fmla="*/ 2258568 w 2823210"/>
                      <a:gd name="connsiteY7" fmla="*/ 18288 h 18288"/>
                      <a:gd name="connsiteX8" fmla="*/ 1778622 w 2823210"/>
                      <a:gd name="connsiteY8" fmla="*/ 18288 h 18288"/>
                      <a:gd name="connsiteX9" fmla="*/ 1242212 w 2823210"/>
                      <a:gd name="connsiteY9" fmla="*/ 18288 h 18288"/>
                      <a:gd name="connsiteX10" fmla="*/ 705803 w 2823210"/>
                      <a:gd name="connsiteY10" fmla="*/ 18288 h 18288"/>
                      <a:gd name="connsiteX11" fmla="*/ 0 w 2823210"/>
                      <a:gd name="connsiteY11" fmla="*/ 18288 h 18288"/>
                      <a:gd name="connsiteX12" fmla="*/ 0 w 2823210"/>
                      <a:gd name="connsiteY12" fmla="*/ 0 h 18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2823210" h="18288" fill="none" extrusionOk="0">
                        <a:moveTo>
                          <a:pt x="0" y="0"/>
                        </a:moveTo>
                        <a:cubicBezTo>
                          <a:pt x="262836" y="-25403"/>
                          <a:pt x="438731" y="-27752"/>
                          <a:pt x="564642" y="0"/>
                        </a:cubicBezTo>
                        <a:cubicBezTo>
                          <a:pt x="690553" y="27752"/>
                          <a:pt x="986722" y="-14214"/>
                          <a:pt x="1101052" y="0"/>
                        </a:cubicBezTo>
                        <a:cubicBezTo>
                          <a:pt x="1215382" y="14214"/>
                          <a:pt x="1502491" y="-16582"/>
                          <a:pt x="1637462" y="0"/>
                        </a:cubicBezTo>
                        <a:cubicBezTo>
                          <a:pt x="1772433" y="16582"/>
                          <a:pt x="2020237" y="11909"/>
                          <a:pt x="2258568" y="0"/>
                        </a:cubicBezTo>
                        <a:cubicBezTo>
                          <a:pt x="2496899" y="-11909"/>
                          <a:pt x="2673661" y="-13399"/>
                          <a:pt x="2823210" y="0"/>
                        </a:cubicBezTo>
                        <a:cubicBezTo>
                          <a:pt x="2822776" y="7551"/>
                          <a:pt x="2822743" y="9822"/>
                          <a:pt x="2823210" y="18288"/>
                        </a:cubicBezTo>
                        <a:cubicBezTo>
                          <a:pt x="2599902" y="5957"/>
                          <a:pt x="2424627" y="31663"/>
                          <a:pt x="2258568" y="18288"/>
                        </a:cubicBezTo>
                        <a:cubicBezTo>
                          <a:pt x="2092509" y="4913"/>
                          <a:pt x="1888532" y="29383"/>
                          <a:pt x="1778622" y="18288"/>
                        </a:cubicBezTo>
                        <a:cubicBezTo>
                          <a:pt x="1668712" y="7193"/>
                          <a:pt x="1496030" y="42193"/>
                          <a:pt x="1242212" y="18288"/>
                        </a:cubicBezTo>
                        <a:cubicBezTo>
                          <a:pt x="988394" y="-5617"/>
                          <a:pt x="852067" y="27314"/>
                          <a:pt x="705803" y="18288"/>
                        </a:cubicBezTo>
                        <a:cubicBezTo>
                          <a:pt x="559539" y="9262"/>
                          <a:pt x="335854" y="42379"/>
                          <a:pt x="0" y="18288"/>
                        </a:cubicBezTo>
                        <a:cubicBezTo>
                          <a:pt x="60" y="11696"/>
                          <a:pt x="66" y="3758"/>
                          <a:pt x="0" y="0"/>
                        </a:cubicBezTo>
                        <a:close/>
                      </a:path>
                      <a:path w="2823210" h="18288" stroke="0" extrusionOk="0">
                        <a:moveTo>
                          <a:pt x="0" y="0"/>
                        </a:moveTo>
                        <a:cubicBezTo>
                          <a:pt x="190448" y="15002"/>
                          <a:pt x="391184" y="-17134"/>
                          <a:pt x="508178" y="0"/>
                        </a:cubicBezTo>
                        <a:cubicBezTo>
                          <a:pt x="625172" y="17134"/>
                          <a:pt x="964152" y="1954"/>
                          <a:pt x="1129284" y="0"/>
                        </a:cubicBezTo>
                        <a:cubicBezTo>
                          <a:pt x="1294416" y="-1954"/>
                          <a:pt x="1379034" y="-11009"/>
                          <a:pt x="1609230" y="0"/>
                        </a:cubicBezTo>
                        <a:cubicBezTo>
                          <a:pt x="1839426" y="11009"/>
                          <a:pt x="1972738" y="11016"/>
                          <a:pt x="2089175" y="0"/>
                        </a:cubicBezTo>
                        <a:cubicBezTo>
                          <a:pt x="2205613" y="-11016"/>
                          <a:pt x="2575844" y="-22298"/>
                          <a:pt x="2823210" y="0"/>
                        </a:cubicBezTo>
                        <a:cubicBezTo>
                          <a:pt x="2823128" y="4406"/>
                          <a:pt x="2823121" y="9982"/>
                          <a:pt x="2823210" y="18288"/>
                        </a:cubicBezTo>
                        <a:cubicBezTo>
                          <a:pt x="2688711" y="23580"/>
                          <a:pt x="2513828" y="10073"/>
                          <a:pt x="2286800" y="18288"/>
                        </a:cubicBezTo>
                        <a:cubicBezTo>
                          <a:pt x="2059772" y="26504"/>
                          <a:pt x="2006180" y="-4545"/>
                          <a:pt x="1750390" y="18288"/>
                        </a:cubicBezTo>
                        <a:cubicBezTo>
                          <a:pt x="1494600" y="41121"/>
                          <a:pt x="1469398" y="-5182"/>
                          <a:pt x="1213980" y="18288"/>
                        </a:cubicBezTo>
                        <a:cubicBezTo>
                          <a:pt x="958562" y="41758"/>
                          <a:pt x="754009" y="34657"/>
                          <a:pt x="592874" y="18288"/>
                        </a:cubicBezTo>
                        <a:cubicBezTo>
                          <a:pt x="431739" y="1919"/>
                          <a:pt x="141794" y="26926"/>
                          <a:pt x="0" y="18288"/>
                        </a:cubicBezTo>
                        <a:cubicBezTo>
                          <a:pt x="189" y="14288"/>
                          <a:pt x="-703" y="374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5" name="Google Shape;745;p90"/>
          <p:cNvSpPr txBox="1">
            <a:spLocks noGrp="1"/>
          </p:cNvSpPr>
          <p:nvPr>
            <p:ph type="body" idx="2"/>
          </p:nvPr>
        </p:nvSpPr>
        <p:spPr>
          <a:xfrm>
            <a:off x="200416" y="2748235"/>
            <a:ext cx="4114102" cy="3320668"/>
          </a:xfrm>
          <a:prstGeom prst="rect">
            <a:avLst/>
          </a:prstGeom>
        </p:spPr>
        <p:txBody>
          <a:bodyPr spcFirstLastPara="1" vert="horz" lIns="91440" tIns="45720" rIns="91440" bIns="45720" rtlCol="0" anchorCtr="0">
            <a:noAutofit/>
          </a:bodyPr>
          <a:lstStyle/>
          <a:p>
            <a:pPr marL="371464" indent="-228600">
              <a:lnSpc>
                <a:spcPct val="90000"/>
              </a:lnSpc>
              <a:spcBef>
                <a:spcPts val="0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sz="24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Trị</a:t>
            </a:r>
            <a:r>
              <a:rPr lang="en-US" sz="2400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liệu</a:t>
            </a:r>
            <a:r>
              <a:rPr lang="en-US" sz="2400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1 </a:t>
            </a:r>
            <a:r>
              <a:rPr lang="en-US" sz="24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lần</a:t>
            </a:r>
            <a:r>
              <a:rPr lang="en-US" sz="2400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bằng</a:t>
            </a:r>
            <a:r>
              <a:rPr lang="en-US" sz="2400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DDS </a:t>
            </a:r>
            <a:r>
              <a:rPr lang="en-US" sz="24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sẽ</a:t>
            </a:r>
            <a:r>
              <a:rPr lang="en-US" sz="2400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thấy</a:t>
            </a:r>
            <a:r>
              <a:rPr lang="en-US" sz="2400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đỡ</a:t>
            </a:r>
            <a:endParaRPr lang="en-US" sz="2400" kern="1200" dirty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71464" indent="-228600">
              <a:lnSpc>
                <a:spcPct val="90000"/>
              </a:lnSpc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sz="24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Trị</a:t>
            </a:r>
            <a:r>
              <a:rPr lang="en-US" sz="2400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liệu</a:t>
            </a:r>
            <a:r>
              <a:rPr lang="en-US" sz="2400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5 – 7 </a:t>
            </a:r>
            <a:r>
              <a:rPr lang="en-US" sz="24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lần</a:t>
            </a:r>
            <a:r>
              <a:rPr lang="en-US" sz="2400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kết</a:t>
            </a:r>
            <a:r>
              <a:rPr lang="en-US" sz="2400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quả</a:t>
            </a:r>
            <a:r>
              <a:rPr lang="en-US" sz="2400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thay</a:t>
            </a:r>
            <a:r>
              <a:rPr lang="en-US" sz="2400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đổi</a:t>
            </a:r>
            <a:r>
              <a:rPr lang="en-US" sz="2400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rõ</a:t>
            </a:r>
            <a:r>
              <a:rPr lang="en-US" sz="2400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ràng</a:t>
            </a:r>
            <a:endParaRPr lang="en-US" sz="2400" kern="1200" dirty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71464" indent="-228600">
              <a:lnSpc>
                <a:spcPct val="90000"/>
              </a:lnSpc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sz="24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Trị</a:t>
            </a:r>
            <a:r>
              <a:rPr lang="en-US" sz="2400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liệu</a:t>
            </a:r>
            <a:r>
              <a:rPr lang="en-US" sz="2400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1 </a:t>
            </a:r>
            <a:r>
              <a:rPr lang="en-US" sz="24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liệu</a:t>
            </a:r>
            <a:r>
              <a:rPr lang="en-US" sz="2400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trình</a:t>
            </a:r>
            <a:r>
              <a:rPr lang="en-US" sz="2400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phục</a:t>
            </a:r>
            <a:r>
              <a:rPr lang="en-US" sz="2400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hồi</a:t>
            </a:r>
            <a:r>
              <a:rPr lang="en-US" sz="2400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80%</a:t>
            </a:r>
          </a:p>
          <a:p>
            <a:pPr marL="371464" indent="-228600">
              <a:lnSpc>
                <a:spcPct val="90000"/>
              </a:lnSpc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sz="24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Duy</a:t>
            </a:r>
            <a:r>
              <a:rPr lang="en-US" sz="2400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4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trì</a:t>
            </a:r>
            <a:r>
              <a:rPr lang="en-US" sz="2400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4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thường</a:t>
            </a:r>
            <a:r>
              <a:rPr lang="en-US" sz="2400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4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xuyên</a:t>
            </a:r>
            <a:r>
              <a:rPr lang="en-US" sz="2400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4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tuần</a:t>
            </a:r>
            <a:r>
              <a:rPr lang="en-US" sz="2400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1-2 </a:t>
            </a:r>
            <a:r>
              <a:rPr lang="en-US" sz="24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lần</a:t>
            </a:r>
            <a:endParaRPr lang="en-US" sz="2400" kern="1200" dirty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71464" indent="-228600">
              <a:lnSpc>
                <a:spcPct val="90000"/>
              </a:lnSpc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sz="24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Kết</a:t>
            </a:r>
            <a:r>
              <a:rPr lang="en-US" sz="2400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hợp</a:t>
            </a:r>
            <a:r>
              <a:rPr lang="en-US" sz="2400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với</a:t>
            </a:r>
            <a:r>
              <a:rPr lang="en-US" sz="2400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tư</a:t>
            </a:r>
            <a:r>
              <a:rPr lang="en-US" sz="2400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vấn</a:t>
            </a:r>
            <a:r>
              <a:rPr lang="en-US" sz="2400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: </a:t>
            </a:r>
            <a:r>
              <a:rPr lang="en-US" sz="24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Ăn</a:t>
            </a:r>
            <a:r>
              <a:rPr lang="en-US" sz="2400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uống</a:t>
            </a:r>
            <a:r>
              <a:rPr lang="en-US" sz="2400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+ </a:t>
            </a:r>
            <a:r>
              <a:rPr lang="en-US" sz="24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Bổ</a:t>
            </a:r>
            <a:r>
              <a:rPr lang="en-US" sz="2400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sung </a:t>
            </a:r>
            <a:r>
              <a:rPr lang="en-US" sz="24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sản</a:t>
            </a:r>
            <a:r>
              <a:rPr lang="en-US" sz="2400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phẩm</a:t>
            </a:r>
            <a:r>
              <a:rPr lang="en-US" sz="2400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bên</a:t>
            </a:r>
            <a:r>
              <a:rPr lang="en-US" sz="2400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trong</a:t>
            </a:r>
            <a:r>
              <a:rPr lang="en-US" sz="2400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cho</a:t>
            </a:r>
            <a:r>
              <a:rPr lang="en-US" sz="2400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kết</a:t>
            </a:r>
            <a:r>
              <a:rPr lang="en-US" sz="2400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qủa</a:t>
            </a:r>
            <a:r>
              <a:rPr lang="en-US" sz="2400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Times New Roman"/>
              </a:rPr>
              <a:t> 99%</a:t>
            </a:r>
            <a:endParaRPr lang="en-US" sz="2400" kern="1200" dirty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71464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400" kern="1200" dirty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Times New Roman"/>
            </a:endParaRPr>
          </a:p>
        </p:txBody>
      </p:sp>
      <p:pic>
        <p:nvPicPr>
          <p:cNvPr id="2050" name="Picture 2" descr="Health Center DDS MINH ANH – Ứng dụng điện sinh học trong chăm sóc da – CSSK">
            <a:extLst>
              <a:ext uri="{FF2B5EF4-FFF2-40B4-BE49-F238E27FC236}">
                <a16:creationId xmlns:a16="http://schemas.microsoft.com/office/drawing/2014/main" id="{395A4F36-6052-E9AD-8EDE-1B0F7A0B3E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71" r="25754" b="2"/>
          <a:stretch/>
        </p:blipFill>
        <p:spPr bwMode="auto">
          <a:xfrm>
            <a:off x="4315757" y="10"/>
            <a:ext cx="558900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00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3" grpId="0"/>
      <p:bldP spid="74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47" name="Rectangle 10246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85750"/>
            <a:ext cx="9903524" cy="7429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17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271" y="-654286"/>
            <a:ext cx="4266694" cy="1957914"/>
          </a:xfrm>
        </p:spPr>
        <p:txBody>
          <a:bodyPr>
            <a:normAutofit/>
          </a:bodyPr>
          <a:lstStyle/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270" y="1075617"/>
            <a:ext cx="4951343" cy="4163972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bia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rượu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nghề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nghề</a:t>
            </a:r>
            <a:endParaRPr lang="en-US" sz="2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vợ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chồng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Nghề</a:t>
            </a:r>
            <a:endParaRPr lang="en-US" sz="2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ngừng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nâng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nghề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90000"/>
              </a:lnSpc>
              <a:buNone/>
            </a:pPr>
            <a:endParaRPr lang="en-US" sz="2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Tư vấn dinh dưỡng - Bệnh viện Quốc tế Hạnh Phúc">
            <a:extLst>
              <a:ext uri="{FF2B5EF4-FFF2-40B4-BE49-F238E27FC236}">
                <a16:creationId xmlns:a16="http://schemas.microsoft.com/office/drawing/2014/main" id="{2A547234-5FC9-4E1C-BC24-C71AD71C08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66" r="30406" b="-1"/>
          <a:stretch/>
        </p:blipFill>
        <p:spPr bwMode="auto">
          <a:xfrm>
            <a:off x="5061238" y="-285739"/>
            <a:ext cx="4844763" cy="7429489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8205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23" name="Rectangle 9222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85750"/>
            <a:ext cx="9903524" cy="7429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17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-285750"/>
            <a:ext cx="4266694" cy="195791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358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KHẢO SÁT CƠ BẢN KHÁCH HÀNG – BỆNH NHÂN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9958" y="1672164"/>
            <a:ext cx="5018760" cy="4163972"/>
          </a:xfrm>
        </p:spPr>
        <p:txBody>
          <a:bodyPr>
            <a:noAutofit/>
          </a:bodyPr>
          <a:lstStyle/>
          <a:p>
            <a:pPr marL="417897" indent="-417897">
              <a:lnSpc>
                <a:spcPct val="90000"/>
              </a:lnSpc>
              <a:buAutoNum type="arabicPeriod"/>
            </a:pP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17897" indent="-417897">
              <a:lnSpc>
                <a:spcPct val="90000"/>
              </a:lnSpc>
              <a:buAutoNum type="arabicPeriod"/>
            </a:pP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?)</a:t>
            </a:r>
          </a:p>
          <a:p>
            <a:pPr marL="417897" indent="-417897">
              <a:lnSpc>
                <a:spcPct val="90000"/>
              </a:lnSpc>
              <a:buAutoNum type="arabicPeriod"/>
            </a:pP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Ngủ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ngủ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giấc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ngủ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417897" indent="-417897">
              <a:lnSpc>
                <a:spcPct val="90000"/>
              </a:lnSpc>
              <a:buAutoNum type="arabicPeriod"/>
            </a:pP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Táo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417897" indent="-417897">
              <a:lnSpc>
                <a:spcPct val="90000"/>
              </a:lnSpc>
              <a:buAutoNum type="arabicPeriod"/>
            </a:pP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bữa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bữa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417897" indent="-417897">
              <a:lnSpc>
                <a:spcPct val="90000"/>
              </a:lnSpc>
              <a:buAutoNum type="arabicPeriod"/>
            </a:pP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Lười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417897" indent="-417897">
              <a:lnSpc>
                <a:spcPct val="90000"/>
              </a:lnSpc>
              <a:buAutoNum type="arabicPeriod"/>
            </a:pP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Buồn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soát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?...</a:t>
            </a:r>
          </a:p>
          <a:p>
            <a:pPr marL="417897" indent="-417897">
              <a:lnSpc>
                <a:spcPct val="90000"/>
              </a:lnSpc>
              <a:buAutoNum type="arabicPeriod"/>
            </a:pP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</a:t>
            </a:r>
            <a:r>
              <a:rPr lang="vi-VN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ường: Nơi KH đang sống, thu nhập bình quân, thói quen chi tiêu tài chính, ....</a:t>
            </a:r>
          </a:p>
          <a:p>
            <a:pPr marL="417897" indent="-417897">
              <a:lnSpc>
                <a:spcPct val="90000"/>
              </a:lnSpc>
              <a:buAutoNum type="arabicPeriod"/>
            </a:pPr>
            <a:r>
              <a:rPr lang="vi-VN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 pháp đang chăm sóc..</a:t>
            </a:r>
          </a:p>
          <a:p>
            <a:pPr marL="417897" indent="-417897">
              <a:lnSpc>
                <a:spcPct val="90000"/>
              </a:lnSpc>
              <a:buAutoNum type="arabicPeriod"/>
            </a:pPr>
            <a:r>
              <a:rPr lang="vi-VN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 sử bệnh</a:t>
            </a:r>
            <a:endParaRPr lang="en-US" sz="2167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Ngành dinh dưỡng học gì? Danh sách các trường đào tạo ngành dinh dưỡng">
            <a:extLst>
              <a:ext uri="{FF2B5EF4-FFF2-40B4-BE49-F238E27FC236}">
                <a16:creationId xmlns:a16="http://schemas.microsoft.com/office/drawing/2014/main" id="{5C3D858D-179F-D5FF-83AC-43482C5DB8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59" r="11936" b="1"/>
          <a:stretch/>
        </p:blipFill>
        <p:spPr bwMode="auto">
          <a:xfrm>
            <a:off x="5061238" y="-285739"/>
            <a:ext cx="4844763" cy="7429489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4913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199" name="Rectangle 8198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85750"/>
            <a:ext cx="9903524" cy="7429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17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7" y="109803"/>
            <a:ext cx="4479685" cy="195791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 dirty="0"/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038" y="2241988"/>
            <a:ext cx="3753441" cy="4163972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fontAlgn="base">
              <a:buNone/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Uống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fontAlgn="base">
              <a:buNone/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fontAlgn="base">
              <a:buNone/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fontAlgn="base">
              <a:buNone/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fontAlgn="base">
              <a:buNone/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Ngủ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fontAlgn="base">
              <a:buNone/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Cười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phúc</a:t>
            </a:r>
            <a:r>
              <a:rPr lang="en-US" sz="2400" dirty="0">
                <a:solidFill>
                  <a:srgbClr val="002060"/>
                </a:solidFill>
              </a:rPr>
              <a:t>.</a:t>
            </a:r>
          </a:p>
          <a:p>
            <a:pPr marL="0" indent="0" fontAlgn="base">
              <a:buNone/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en-US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Dinh dưỡng cho bà bầu – Thực đơn cho bà bầu">
            <a:extLst>
              <a:ext uri="{FF2B5EF4-FFF2-40B4-BE49-F238E27FC236}">
                <a16:creationId xmlns:a16="http://schemas.microsoft.com/office/drawing/2014/main" id="{A5266F8A-8D8C-A8CE-EF90-72929196A2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91" r="-2" b="-2"/>
          <a:stretch/>
        </p:blipFill>
        <p:spPr bwMode="auto">
          <a:xfrm>
            <a:off x="5061238" y="-285739"/>
            <a:ext cx="4844763" cy="7429489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7311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76"/>
          <p:cNvSpPr/>
          <p:nvPr/>
        </p:nvSpPr>
        <p:spPr>
          <a:xfrm>
            <a:off x="1" y="-285750"/>
            <a:ext cx="4443195" cy="7429500"/>
          </a:xfrm>
          <a:prstGeom prst="rect">
            <a:avLst/>
          </a:prstGeom>
          <a:solidFill>
            <a:srgbClr val="5E513F"/>
          </a:solidFill>
          <a:ln>
            <a:noFill/>
          </a:ln>
        </p:spPr>
        <p:txBody>
          <a:bodyPr spcFirstLastPara="1" wrap="square" lIns="99044" tIns="49508" rIns="99044" bIns="49508" anchor="ctr" anchorCtr="0">
            <a:noAutofit/>
          </a:bodyPr>
          <a:lstStyle/>
          <a:p>
            <a:pPr algn="ctr"/>
            <a:endParaRPr sz="1950">
              <a:solidFill>
                <a:schemeClr val="lt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610" name="Google Shape;610;p76"/>
          <p:cNvSpPr txBox="1">
            <a:spLocks noGrp="1"/>
          </p:cNvSpPr>
          <p:nvPr>
            <p:ph type="title"/>
          </p:nvPr>
        </p:nvSpPr>
        <p:spPr>
          <a:xfrm>
            <a:off x="505073" y="407670"/>
            <a:ext cx="3433049" cy="6043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44" tIns="49508" rIns="99044" bIns="49508" anchor="ctr" anchorCtr="0">
            <a:normAutofit/>
          </a:bodyPr>
          <a:lstStyle/>
          <a:p>
            <a:pPr>
              <a:lnSpc>
                <a:spcPct val="90000"/>
              </a:lnSpc>
              <a:buClr>
                <a:srgbClr val="FFFFFF"/>
              </a:buClr>
              <a:buSzPts val="4400"/>
            </a:pPr>
            <a:r>
              <a:rPr lang="en-US" dirty="0">
                <a:solidFill>
                  <a:srgbClr val="FFFFFF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2 - CÁC BÀI HỖ TRỢ  BẰNG DDS DLC CARE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1" name="Google Shape;611;p76" descr="A collage of a person's feet&#10;&#10;Description automatically generated with low confidence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 r="1" b="3946"/>
          <a:stretch/>
        </p:blipFill>
        <p:spPr>
          <a:xfrm>
            <a:off x="4953000" y="407670"/>
            <a:ext cx="4435819" cy="60437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6093" y="-569413"/>
            <a:ext cx="4656101" cy="1217438"/>
          </a:xfrm>
        </p:spPr>
        <p:txBody>
          <a:bodyPr anchor="b">
            <a:normAutofit/>
          </a:bodyPr>
          <a:lstStyle/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dưỡng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17" descr="Open bags of varieties grain seeds">
            <a:extLst>
              <a:ext uri="{FF2B5EF4-FFF2-40B4-BE49-F238E27FC236}">
                <a16:creationId xmlns:a16="http://schemas.microsoft.com/office/drawing/2014/main" id="{1A327059-BD5A-396F-CD21-A357FC60781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721" r="29059" b="-2"/>
          <a:stretch/>
        </p:blipFill>
        <p:spPr>
          <a:xfrm>
            <a:off x="1" y="1587"/>
            <a:ext cx="4952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14406" y="648025"/>
            <a:ext cx="4477788" cy="375284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Con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tồn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Uống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Thở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60-70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ngàn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tỷ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Dinh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dưỡng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Oxi,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Thải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lệch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chắc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chắn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hỏng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đột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Sai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Dinh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Dưỡng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Đạm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Vitamin -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Khoáng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4064230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75" name="Rectangle 7174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85750"/>
            <a:ext cx="9903524" cy="7429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17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072" y="-614407"/>
            <a:ext cx="5276132" cy="1957914"/>
          </a:xfrm>
        </p:spPr>
        <p:txBody>
          <a:bodyPr>
            <a:normAutofit/>
          </a:bodyPr>
          <a:lstStyle/>
          <a:p>
            <a:r>
              <a:rPr lang="en-US" sz="3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dinh</a:t>
            </a:r>
            <a:r>
              <a:rPr lang="en-US" sz="3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dưỡng</a:t>
            </a:r>
            <a:endParaRPr lang="en-US" sz="39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749" y="1672164"/>
            <a:ext cx="4665489" cy="4163972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167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Sai </a:t>
            </a:r>
            <a:r>
              <a:rPr lang="en-US" sz="2167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167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167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Uống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bẩn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167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Sai </a:t>
            </a:r>
            <a:r>
              <a:rPr lang="en-US" sz="2167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167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167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Thở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Phổi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oxi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máu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lạnh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167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n-US" sz="2167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167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167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Lười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167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7.Tinh </a:t>
            </a:r>
            <a:r>
              <a:rPr lang="en-US" sz="2167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Căng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phiền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muộn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 Do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gốc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do,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tàn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Não</a:t>
            </a:r>
            <a:r>
              <a:rPr lang="en-US" sz="21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90000"/>
              </a:lnSpc>
              <a:buNone/>
            </a:pPr>
            <a:endParaRPr lang="en-US" sz="2167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10 lời khuyên dinh dưỡng hợp lý giúp bạn và gia đình khỏe mạnh | Trạm Y tế  Phường Sơn Kỳ">
            <a:extLst>
              <a:ext uri="{FF2B5EF4-FFF2-40B4-BE49-F238E27FC236}">
                <a16:creationId xmlns:a16="http://schemas.microsoft.com/office/drawing/2014/main" id="{410B0AE6-6CBD-84A5-F517-1CE32F0E17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15" r="18439" b="1"/>
          <a:stretch/>
        </p:blipFill>
        <p:spPr bwMode="auto">
          <a:xfrm>
            <a:off x="5061238" y="-285739"/>
            <a:ext cx="4844763" cy="7429489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923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4C40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7572" y="480060"/>
            <a:ext cx="9130855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picture containing text, screenshot, computer icon, software&#10;&#10;Description automatically generated">
            <a:extLst>
              <a:ext uri="{FF2B5EF4-FFF2-40B4-BE49-F238E27FC236}">
                <a16:creationId xmlns:a16="http://schemas.microsoft.com/office/drawing/2014/main" id="{5628EB19-ED05-42D1-99CC-2914BCA073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816" y="1036701"/>
            <a:ext cx="8860367" cy="4784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679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77"/>
          <p:cNvSpPr/>
          <p:nvPr/>
        </p:nvSpPr>
        <p:spPr>
          <a:xfrm>
            <a:off x="0" y="-285750"/>
            <a:ext cx="9903524" cy="7429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9044" tIns="49508" rIns="99044" bIns="49508" anchor="ctr" anchorCtr="0">
            <a:noAutofit/>
          </a:bodyPr>
          <a:lstStyle/>
          <a:p>
            <a:pPr algn="ctr"/>
            <a:endParaRPr sz="1950">
              <a:solidFill>
                <a:schemeClr val="lt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617" name="Google Shape;617;p77"/>
          <p:cNvSpPr txBox="1">
            <a:spLocks noGrp="1"/>
          </p:cNvSpPr>
          <p:nvPr>
            <p:ph type="title"/>
          </p:nvPr>
        </p:nvSpPr>
        <p:spPr>
          <a:xfrm>
            <a:off x="0" y="308610"/>
            <a:ext cx="3609213" cy="5884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44" tIns="49508" rIns="99044" bIns="49508" anchor="ctr" anchorCtr="0">
            <a:normAutofit/>
          </a:bodyPr>
          <a:lstStyle/>
          <a:p>
            <a:pPr>
              <a:lnSpc>
                <a:spcPct val="90000"/>
              </a:lnSpc>
              <a:buSzPts val="4700"/>
            </a:pPr>
            <a:r>
              <a:rPr lang="en-US" sz="3467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BÀI 1:</a:t>
            </a:r>
            <a:br>
              <a:rPr lang="en-US" sz="3467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</a:br>
            <a:r>
              <a:rPr lang="en-US" sz="3467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CƠ BẢN NHẤT </a:t>
            </a:r>
            <a:br>
              <a:rPr lang="en-US" sz="3467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</a:br>
            <a:r>
              <a:rPr lang="en-US" sz="3467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467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KHAI THÔNG LƯNG - CỔ - MẶT</a:t>
            </a:r>
            <a:endParaRPr sz="3467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8" name="Google Shape;618;p77"/>
          <p:cNvSpPr/>
          <p:nvPr/>
        </p:nvSpPr>
        <p:spPr>
          <a:xfrm rot="5400000">
            <a:off x="1460243" y="3247001"/>
            <a:ext cx="4853940" cy="14859"/>
          </a:xfrm>
          <a:custGeom>
            <a:avLst/>
            <a:gdLst/>
            <a:ahLst/>
            <a:cxnLst/>
            <a:rect l="l" t="t" r="r" b="b"/>
            <a:pathLst>
              <a:path w="4480560" h="13716" fill="none" extrusionOk="0">
                <a:moveTo>
                  <a:pt x="0" y="0"/>
                </a:moveTo>
                <a:cubicBezTo>
                  <a:pt x="267574" y="14606"/>
                  <a:pt x="338605" y="-40"/>
                  <a:pt x="595274" y="0"/>
                </a:cubicBezTo>
                <a:cubicBezTo>
                  <a:pt x="856171" y="-2198"/>
                  <a:pt x="863435" y="-13333"/>
                  <a:pt x="1100938" y="0"/>
                </a:cubicBezTo>
                <a:cubicBezTo>
                  <a:pt x="1340270" y="17713"/>
                  <a:pt x="1418448" y="-18893"/>
                  <a:pt x="1651406" y="0"/>
                </a:cubicBezTo>
                <a:cubicBezTo>
                  <a:pt x="1875387" y="1627"/>
                  <a:pt x="2153037" y="22688"/>
                  <a:pt x="2336292" y="0"/>
                </a:cubicBezTo>
                <a:cubicBezTo>
                  <a:pt x="2522206" y="-4211"/>
                  <a:pt x="2718333" y="34959"/>
                  <a:pt x="2931566" y="0"/>
                </a:cubicBezTo>
                <a:cubicBezTo>
                  <a:pt x="3137043" y="-17106"/>
                  <a:pt x="3304331" y="1415"/>
                  <a:pt x="3482035" y="0"/>
                </a:cubicBezTo>
                <a:cubicBezTo>
                  <a:pt x="3649837" y="-24078"/>
                  <a:pt x="4010577" y="-51921"/>
                  <a:pt x="4480560" y="0"/>
                </a:cubicBezTo>
                <a:cubicBezTo>
                  <a:pt x="4480642" y="3611"/>
                  <a:pt x="4480510" y="9346"/>
                  <a:pt x="4480560" y="13716"/>
                </a:cubicBezTo>
                <a:cubicBezTo>
                  <a:pt x="4305601" y="36948"/>
                  <a:pt x="4025154" y="21890"/>
                  <a:pt x="3840480" y="13716"/>
                </a:cubicBezTo>
                <a:cubicBezTo>
                  <a:pt x="3668919" y="-16903"/>
                  <a:pt x="3556555" y="-17246"/>
                  <a:pt x="3290011" y="13716"/>
                </a:cubicBezTo>
                <a:cubicBezTo>
                  <a:pt x="2991827" y="13600"/>
                  <a:pt x="2862038" y="-27094"/>
                  <a:pt x="2560320" y="13716"/>
                </a:cubicBezTo>
                <a:cubicBezTo>
                  <a:pt x="2273396" y="32804"/>
                  <a:pt x="2159701" y="35426"/>
                  <a:pt x="1965046" y="13716"/>
                </a:cubicBezTo>
                <a:cubicBezTo>
                  <a:pt x="1785994" y="24616"/>
                  <a:pt x="1686680" y="47748"/>
                  <a:pt x="1459382" y="13716"/>
                </a:cubicBezTo>
                <a:cubicBezTo>
                  <a:pt x="1260610" y="398"/>
                  <a:pt x="913962" y="26960"/>
                  <a:pt x="774497" y="13716"/>
                </a:cubicBezTo>
                <a:cubicBezTo>
                  <a:pt x="689426" y="-2719"/>
                  <a:pt x="378264" y="1751"/>
                  <a:pt x="0" y="13716"/>
                </a:cubicBezTo>
                <a:cubicBezTo>
                  <a:pt x="-173" y="8371"/>
                  <a:pt x="-387" y="6213"/>
                  <a:pt x="0" y="0"/>
                </a:cubicBezTo>
                <a:close/>
              </a:path>
              <a:path w="4480560" h="13716" extrusionOk="0">
                <a:moveTo>
                  <a:pt x="0" y="0"/>
                </a:moveTo>
                <a:cubicBezTo>
                  <a:pt x="290844" y="5546"/>
                  <a:pt x="318443" y="10543"/>
                  <a:pt x="595274" y="0"/>
                </a:cubicBezTo>
                <a:cubicBezTo>
                  <a:pt x="862223" y="-10630"/>
                  <a:pt x="1008164" y="-6970"/>
                  <a:pt x="1100938" y="0"/>
                </a:cubicBezTo>
                <a:cubicBezTo>
                  <a:pt x="1231751" y="-9052"/>
                  <a:pt x="1563421" y="-55931"/>
                  <a:pt x="1830629" y="0"/>
                </a:cubicBezTo>
                <a:cubicBezTo>
                  <a:pt x="2081843" y="38764"/>
                  <a:pt x="2181743" y="16966"/>
                  <a:pt x="2425903" y="0"/>
                </a:cubicBezTo>
                <a:cubicBezTo>
                  <a:pt x="2657412" y="-20059"/>
                  <a:pt x="2795431" y="8423"/>
                  <a:pt x="3021178" y="0"/>
                </a:cubicBezTo>
                <a:cubicBezTo>
                  <a:pt x="3275119" y="-4749"/>
                  <a:pt x="3480943" y="2522"/>
                  <a:pt x="3750869" y="0"/>
                </a:cubicBezTo>
                <a:cubicBezTo>
                  <a:pt x="4005211" y="16055"/>
                  <a:pt x="4302144" y="-2969"/>
                  <a:pt x="4480560" y="0"/>
                </a:cubicBezTo>
                <a:cubicBezTo>
                  <a:pt x="4480397" y="3458"/>
                  <a:pt x="4481383" y="8632"/>
                  <a:pt x="4480560" y="13716"/>
                </a:cubicBezTo>
                <a:cubicBezTo>
                  <a:pt x="4261480" y="-10003"/>
                  <a:pt x="4206199" y="28529"/>
                  <a:pt x="3930091" y="13716"/>
                </a:cubicBezTo>
                <a:cubicBezTo>
                  <a:pt x="3666932" y="-15474"/>
                  <a:pt x="3493645" y="14804"/>
                  <a:pt x="3290011" y="13716"/>
                </a:cubicBezTo>
                <a:cubicBezTo>
                  <a:pt x="3137078" y="-41032"/>
                  <a:pt x="2894690" y="-17948"/>
                  <a:pt x="2649931" y="13716"/>
                </a:cubicBezTo>
                <a:cubicBezTo>
                  <a:pt x="2413020" y="21294"/>
                  <a:pt x="2225991" y="-10559"/>
                  <a:pt x="2054657" y="13716"/>
                </a:cubicBezTo>
                <a:cubicBezTo>
                  <a:pt x="1886877" y="37541"/>
                  <a:pt x="1548763" y="45390"/>
                  <a:pt x="1324966" y="13716"/>
                </a:cubicBezTo>
                <a:cubicBezTo>
                  <a:pt x="1040995" y="1897"/>
                  <a:pt x="786929" y="-17655"/>
                  <a:pt x="595274" y="13716"/>
                </a:cubicBezTo>
                <a:cubicBezTo>
                  <a:pt x="371401" y="32831"/>
                  <a:pt x="168483" y="23167"/>
                  <a:pt x="0" y="13716"/>
                </a:cubicBezTo>
                <a:cubicBezTo>
                  <a:pt x="-740" y="8467"/>
                  <a:pt x="-279" y="4434"/>
                  <a:pt x="0" y="0"/>
                </a:cubicBezTo>
                <a:close/>
              </a:path>
              <a:path w="4480560" h="13716" fill="none" extrusionOk="0">
                <a:moveTo>
                  <a:pt x="0" y="0"/>
                </a:moveTo>
                <a:cubicBezTo>
                  <a:pt x="254633" y="596"/>
                  <a:pt x="318854" y="8353"/>
                  <a:pt x="595274" y="0"/>
                </a:cubicBezTo>
                <a:cubicBezTo>
                  <a:pt x="857042" y="-2503"/>
                  <a:pt x="863005" y="-13327"/>
                  <a:pt x="1100938" y="0"/>
                </a:cubicBezTo>
                <a:cubicBezTo>
                  <a:pt x="1322315" y="28736"/>
                  <a:pt x="1429801" y="-15572"/>
                  <a:pt x="1651406" y="0"/>
                </a:cubicBezTo>
                <a:cubicBezTo>
                  <a:pt x="1861310" y="20479"/>
                  <a:pt x="2199002" y="36173"/>
                  <a:pt x="2336292" y="0"/>
                </a:cubicBezTo>
                <a:cubicBezTo>
                  <a:pt x="2504451" y="-23230"/>
                  <a:pt x="2735943" y="-3451"/>
                  <a:pt x="2931566" y="0"/>
                </a:cubicBezTo>
                <a:cubicBezTo>
                  <a:pt x="3109081" y="-33272"/>
                  <a:pt x="3310374" y="39503"/>
                  <a:pt x="3482035" y="0"/>
                </a:cubicBezTo>
                <a:cubicBezTo>
                  <a:pt x="3630968" y="-117346"/>
                  <a:pt x="3975789" y="30358"/>
                  <a:pt x="4480560" y="0"/>
                </a:cubicBezTo>
                <a:cubicBezTo>
                  <a:pt x="4480546" y="3532"/>
                  <a:pt x="4481771" y="9530"/>
                  <a:pt x="4480560" y="13716"/>
                </a:cubicBezTo>
                <a:cubicBezTo>
                  <a:pt x="4299745" y="8025"/>
                  <a:pt x="4055484" y="54224"/>
                  <a:pt x="3840480" y="13716"/>
                </a:cubicBezTo>
                <a:cubicBezTo>
                  <a:pt x="3665362" y="14404"/>
                  <a:pt x="3548412" y="6532"/>
                  <a:pt x="3290011" y="13716"/>
                </a:cubicBezTo>
                <a:cubicBezTo>
                  <a:pt x="3037450" y="36923"/>
                  <a:pt x="2862123" y="43167"/>
                  <a:pt x="2560320" y="13716"/>
                </a:cubicBezTo>
                <a:cubicBezTo>
                  <a:pt x="2308793" y="7156"/>
                  <a:pt x="2153402" y="-25971"/>
                  <a:pt x="1965046" y="13716"/>
                </a:cubicBezTo>
                <a:cubicBezTo>
                  <a:pt x="1778601" y="25944"/>
                  <a:pt x="1672011" y="23840"/>
                  <a:pt x="1459382" y="13716"/>
                </a:cubicBezTo>
                <a:cubicBezTo>
                  <a:pt x="1212351" y="-9856"/>
                  <a:pt x="906131" y="12859"/>
                  <a:pt x="774497" y="13716"/>
                </a:cubicBezTo>
                <a:cubicBezTo>
                  <a:pt x="636671" y="-47283"/>
                  <a:pt x="331670" y="1705"/>
                  <a:pt x="0" y="13716"/>
                </a:cubicBezTo>
                <a:cubicBezTo>
                  <a:pt x="-561" y="8546"/>
                  <a:pt x="-377" y="614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9044" tIns="49508" rIns="99044" bIns="49508" anchor="ctr" anchorCtr="0">
            <a:noAutofit/>
          </a:bodyPr>
          <a:lstStyle/>
          <a:p>
            <a:pPr algn="ctr"/>
            <a:endParaRPr sz="1950">
              <a:solidFill>
                <a:schemeClr val="lt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619" name="Google Shape;619;p77"/>
          <p:cNvSpPr txBox="1">
            <a:spLocks noGrp="1"/>
          </p:cNvSpPr>
          <p:nvPr>
            <p:ph type="body" idx="1"/>
          </p:nvPr>
        </p:nvSpPr>
        <p:spPr>
          <a:xfrm>
            <a:off x="4165214" y="792451"/>
            <a:ext cx="5723449" cy="5884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44" tIns="49508" rIns="99044" bIns="49508" anchor="ctr" anchorCtr="0">
            <a:noAutofit/>
          </a:bodyPr>
          <a:lstStyle/>
          <a:p>
            <a:pPr marL="0" indent="0">
              <a:spcBef>
                <a:spcPts val="0"/>
              </a:spcBef>
              <a:buSzPts val="2400"/>
              <a:buNone/>
            </a:pPr>
            <a:r>
              <a:rPr lang="en-US" sz="2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1. KHAI LƯNG 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71464">
              <a:spcBef>
                <a:spcPts val="520"/>
              </a:spcBef>
              <a:buClr>
                <a:srgbClr val="002060"/>
              </a:buClr>
              <a:buSzPts val="2400"/>
              <a:buFont typeface="Times New Roman"/>
              <a:buChar char="-"/>
            </a:pP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Nhấn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mạch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đốc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từ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trường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cường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đến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đại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chuỳ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71464">
              <a:spcBef>
                <a:spcPts val="520"/>
              </a:spcBef>
              <a:buClr>
                <a:srgbClr val="002060"/>
              </a:buClr>
              <a:buSzPts val="2400"/>
              <a:buFont typeface="Times New Roman"/>
              <a:buChar char="-"/>
            </a:pP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Khai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thông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đốc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mạch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520"/>
              </a:spcBef>
              <a:buSzPts val="2400"/>
              <a:buNone/>
            </a:pPr>
            <a:r>
              <a:rPr lang="en-US" sz="26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Lưu</a:t>
            </a:r>
            <a:r>
              <a:rPr lang="en-US" sz="2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ý</a:t>
            </a:r>
            <a:r>
              <a:rPr lang="en-US" sz="2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: </a:t>
            </a:r>
            <a:r>
              <a:rPr lang="en-US" sz="26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Làm</a:t>
            </a:r>
            <a:r>
              <a:rPr lang="en-US" sz="2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đốc</a:t>
            </a:r>
            <a:r>
              <a:rPr lang="en-US" sz="2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mạch</a:t>
            </a:r>
            <a:r>
              <a:rPr lang="en-US" sz="2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huyết</a:t>
            </a:r>
            <a:r>
              <a:rPr lang="en-US" sz="2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áp</a:t>
            </a:r>
            <a:r>
              <a:rPr lang="en-US" sz="2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bình</a:t>
            </a:r>
            <a:r>
              <a:rPr lang="en-US" sz="2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thường</a:t>
            </a:r>
            <a:r>
              <a:rPr lang="en-US" sz="2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hoặc</a:t>
            </a:r>
            <a:r>
              <a:rPr lang="en-US" sz="2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huyết</a:t>
            </a:r>
            <a:r>
              <a:rPr lang="en-US" sz="2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áp</a:t>
            </a:r>
            <a:r>
              <a:rPr lang="en-US" sz="2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cao</a:t>
            </a:r>
            <a:r>
              <a:rPr lang="en-US" sz="2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làm</a:t>
            </a:r>
            <a:r>
              <a:rPr lang="en-US" sz="2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từ</a:t>
            </a:r>
            <a:r>
              <a:rPr lang="en-US" sz="2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trên</a:t>
            </a:r>
            <a:r>
              <a:rPr lang="en-US" sz="2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xuống</a:t>
            </a:r>
            <a:r>
              <a:rPr lang="en-US" sz="2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và</a:t>
            </a:r>
            <a:r>
              <a:rPr lang="en-US" sz="2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huyết</a:t>
            </a:r>
            <a:r>
              <a:rPr lang="en-US" sz="2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áp</a:t>
            </a:r>
            <a:r>
              <a:rPr lang="en-US" sz="2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thấp</a:t>
            </a:r>
            <a:r>
              <a:rPr lang="en-US" sz="2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làm</a:t>
            </a:r>
            <a:r>
              <a:rPr lang="en-US" sz="2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từ</a:t>
            </a:r>
            <a:r>
              <a:rPr lang="en-US" sz="2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dưới</a:t>
            </a:r>
            <a:r>
              <a:rPr lang="en-US" sz="2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lên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71464">
              <a:spcBef>
                <a:spcPts val="520"/>
              </a:spcBef>
              <a:buClr>
                <a:srgbClr val="002060"/>
              </a:buClr>
              <a:buSzPts val="2400"/>
              <a:buFont typeface="Times New Roman"/>
              <a:buChar char="-"/>
            </a:pP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Khai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thông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nội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ngoại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bàng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quang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từ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kiên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tỉnh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đến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hoàn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chung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71464">
              <a:spcBef>
                <a:spcPts val="520"/>
              </a:spcBef>
              <a:buClr>
                <a:srgbClr val="002060"/>
              </a:buClr>
              <a:buSzPts val="2400"/>
              <a:buFont typeface="Times New Roman"/>
              <a:buChar char="-"/>
            </a:pP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Khai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thông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lạc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mạch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71464">
              <a:spcBef>
                <a:spcPts val="520"/>
              </a:spcBef>
              <a:buClr>
                <a:srgbClr val="002060"/>
              </a:buClr>
              <a:buSzPts val="2400"/>
              <a:buFont typeface="Times New Roman"/>
              <a:buChar char="-"/>
            </a:pP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Khai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thông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đởm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kinh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71464">
              <a:spcBef>
                <a:spcPts val="520"/>
              </a:spcBef>
              <a:buClr>
                <a:srgbClr val="002060"/>
              </a:buClr>
              <a:buSzPts val="2400"/>
              <a:buFont typeface="Times New Roman"/>
              <a:buChar char="-"/>
            </a:pP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Thả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lỏng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cơ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làm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thượng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trung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hạ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và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làm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quanh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lưng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71464" indent="-206369">
              <a:spcBef>
                <a:spcPts val="520"/>
              </a:spcBef>
              <a:buSzPts val="2400"/>
              <a:buNone/>
            </a:pPr>
            <a:endParaRPr sz="26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7" grpId="0"/>
      <p:bldP spid="61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78"/>
          <p:cNvSpPr txBox="1">
            <a:spLocks noGrp="1"/>
          </p:cNvSpPr>
          <p:nvPr>
            <p:ph type="body" idx="1"/>
          </p:nvPr>
        </p:nvSpPr>
        <p:spPr>
          <a:xfrm>
            <a:off x="82550" y="119606"/>
            <a:ext cx="4190702" cy="669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44" tIns="49508" rIns="99044" bIns="49508" anchor="b" anchorCtr="0">
            <a:normAutofit/>
          </a:bodyPr>
          <a:lstStyle/>
          <a:p>
            <a:pPr marL="0" indent="0" algn="ctr">
              <a:spcBef>
                <a:spcPts val="0"/>
              </a:spcBef>
              <a:buSzPts val="2800"/>
            </a:pPr>
            <a:r>
              <a:rPr lang="en-US" sz="3033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2. </a:t>
            </a:r>
            <a:r>
              <a:rPr lang="en-US" sz="3033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Khai</a:t>
            </a:r>
            <a:r>
              <a:rPr lang="en-US" sz="3033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033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Cổ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5" name="Google Shape;625;p78"/>
          <p:cNvSpPr txBox="1">
            <a:spLocks noGrp="1"/>
          </p:cNvSpPr>
          <p:nvPr>
            <p:ph type="body" idx="2"/>
          </p:nvPr>
        </p:nvSpPr>
        <p:spPr>
          <a:xfrm>
            <a:off x="165100" y="848235"/>
            <a:ext cx="4190702" cy="2993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44" tIns="49508" rIns="99044" bIns="49508" anchor="t" anchorCtr="0">
            <a:noAutofit/>
          </a:bodyPr>
          <a:lstStyle/>
          <a:p>
            <a:pPr marL="371464" indent="-371464">
              <a:spcBef>
                <a:spcPts val="0"/>
              </a:spcBef>
              <a:buClr>
                <a:srgbClr val="0070C0"/>
              </a:buClr>
              <a:buSzPts val="2800"/>
              <a:buFont typeface="Times New Roman"/>
              <a:buChar char="-"/>
            </a:pPr>
            <a:r>
              <a:rPr lang="en-US" sz="3033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Nhấn</a:t>
            </a:r>
            <a:r>
              <a:rPr lang="en-US" sz="3033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033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đốt</a:t>
            </a:r>
            <a:r>
              <a:rPr lang="en-US" sz="3033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033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sống</a:t>
            </a:r>
            <a:r>
              <a:rPr lang="en-US" sz="3033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033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cổ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71464" indent="-371464">
              <a:spcBef>
                <a:spcPts val="607"/>
              </a:spcBef>
              <a:buClr>
                <a:srgbClr val="0070C0"/>
              </a:buClr>
              <a:buSzPts val="2800"/>
              <a:buFont typeface="Times New Roman"/>
              <a:buChar char="-"/>
            </a:pPr>
            <a:r>
              <a:rPr lang="en-US" sz="3033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Nhấn</a:t>
            </a:r>
            <a:r>
              <a:rPr lang="en-US" sz="3033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033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cơ</a:t>
            </a:r>
            <a:r>
              <a:rPr lang="en-US" sz="3033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thang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71464" indent="-371464">
              <a:spcBef>
                <a:spcPts val="607"/>
              </a:spcBef>
              <a:buClr>
                <a:srgbClr val="0070C0"/>
              </a:buClr>
              <a:buSzPts val="2800"/>
              <a:buFont typeface="Times New Roman"/>
              <a:buChar char="-"/>
            </a:pPr>
            <a:r>
              <a:rPr lang="en-US" sz="3033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Nhấn</a:t>
            </a:r>
            <a:r>
              <a:rPr lang="en-US" sz="3033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033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phong</a:t>
            </a:r>
            <a:r>
              <a:rPr lang="en-US" sz="3033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033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phủ,phong</a:t>
            </a:r>
            <a:r>
              <a:rPr lang="en-US" sz="3033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033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trì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71464" indent="-371464">
              <a:spcBef>
                <a:spcPts val="607"/>
              </a:spcBef>
              <a:buClr>
                <a:srgbClr val="0070C0"/>
              </a:buClr>
              <a:buSzPts val="2800"/>
              <a:buFont typeface="Times New Roman"/>
              <a:buChar char="-"/>
            </a:pPr>
            <a:r>
              <a:rPr lang="en-US" sz="3033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Vuốt</a:t>
            </a:r>
            <a:r>
              <a:rPr lang="en-US" sz="3033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033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vùng</a:t>
            </a:r>
            <a:r>
              <a:rPr lang="en-US" sz="3033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033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giữa</a:t>
            </a:r>
            <a:r>
              <a:rPr lang="en-US" sz="3033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033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phong</a:t>
            </a:r>
            <a:r>
              <a:rPr lang="en-US" sz="3033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033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trì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71464" indent="-371464">
              <a:spcBef>
                <a:spcPts val="607"/>
              </a:spcBef>
              <a:buClr>
                <a:srgbClr val="0070C0"/>
              </a:buClr>
              <a:buSzPts val="2800"/>
              <a:buFont typeface="Times New Roman"/>
              <a:buChar char="-"/>
            </a:pPr>
            <a:r>
              <a:rPr lang="en-US" sz="3033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Vuốt</a:t>
            </a:r>
            <a:r>
              <a:rPr lang="en-US" sz="3033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033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từ</a:t>
            </a:r>
            <a:r>
              <a:rPr lang="en-US" sz="3033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033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nách</a:t>
            </a:r>
            <a:r>
              <a:rPr lang="en-US" sz="3033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033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3033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033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tay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71464" indent="-371464">
              <a:spcBef>
                <a:spcPts val="607"/>
              </a:spcBef>
              <a:buClr>
                <a:srgbClr val="0070C0"/>
              </a:buClr>
              <a:buSzPts val="2800"/>
              <a:buFont typeface="Times New Roman"/>
              <a:buChar char="-"/>
            </a:pPr>
            <a:r>
              <a:rPr lang="en-US" sz="3033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Nhấn</a:t>
            </a:r>
            <a:r>
              <a:rPr lang="en-US" sz="3033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033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nội</a:t>
            </a:r>
            <a:r>
              <a:rPr lang="en-US" sz="3033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033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quan,ngoại</a:t>
            </a:r>
            <a:r>
              <a:rPr lang="en-US" sz="3033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033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quan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71464" indent="-371464">
              <a:spcBef>
                <a:spcPts val="607"/>
              </a:spcBef>
              <a:buClr>
                <a:srgbClr val="0070C0"/>
              </a:buClr>
              <a:buSzPts val="2800"/>
              <a:buFont typeface="Times New Roman"/>
              <a:buChar char="-"/>
            </a:pPr>
            <a:r>
              <a:rPr lang="en-US" sz="3033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Nhấn</a:t>
            </a:r>
            <a:r>
              <a:rPr lang="en-US" sz="3033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033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hợp</a:t>
            </a:r>
            <a:r>
              <a:rPr lang="en-US" sz="3033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033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cốc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6" name="Google Shape;626;p78"/>
          <p:cNvSpPr txBox="1">
            <a:spLocks noGrp="1"/>
          </p:cNvSpPr>
          <p:nvPr>
            <p:ph type="body" idx="3"/>
          </p:nvPr>
        </p:nvSpPr>
        <p:spPr>
          <a:xfrm>
            <a:off x="5014913" y="119606"/>
            <a:ext cx="4211340" cy="669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44" tIns="49508" rIns="99044" bIns="49508" anchor="b" anchorCtr="0">
            <a:normAutofit/>
          </a:bodyPr>
          <a:lstStyle/>
          <a:p>
            <a:pPr marL="0" indent="0" algn="ctr">
              <a:spcBef>
                <a:spcPts val="0"/>
              </a:spcBef>
              <a:buSzPts val="2800"/>
            </a:pPr>
            <a:r>
              <a:rPr lang="en-US" sz="3033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3. </a:t>
            </a:r>
            <a:r>
              <a:rPr lang="en-US" sz="3033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Khai</a:t>
            </a:r>
            <a:r>
              <a:rPr lang="en-US" sz="3033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033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Mặt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7" name="Google Shape;627;p78"/>
          <p:cNvSpPr txBox="1">
            <a:spLocks noGrp="1"/>
          </p:cNvSpPr>
          <p:nvPr>
            <p:ph type="body" idx="4"/>
          </p:nvPr>
        </p:nvSpPr>
        <p:spPr>
          <a:xfrm>
            <a:off x="5014912" y="1200150"/>
            <a:ext cx="4725988" cy="2993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44" tIns="49508" rIns="99044" bIns="49508" anchor="t" anchorCtr="0">
            <a:noAutofit/>
          </a:bodyPr>
          <a:lstStyle/>
          <a:p>
            <a:pPr marL="371464" indent="-371464">
              <a:spcBef>
                <a:spcPts val="0"/>
              </a:spcBef>
              <a:buClr>
                <a:srgbClr val="0070C0"/>
              </a:buClr>
              <a:buSzPts val="2800"/>
              <a:buFont typeface="Times New Roman"/>
              <a:buChar char="-"/>
            </a:pPr>
            <a:r>
              <a:rPr lang="en-US" sz="3033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Thả</a:t>
            </a:r>
            <a:r>
              <a:rPr lang="en-US" sz="3033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033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lỏng</a:t>
            </a:r>
            <a:r>
              <a:rPr lang="en-US" sz="3033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033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khớp</a:t>
            </a:r>
            <a:r>
              <a:rPr lang="en-US" sz="3033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033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cổ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71464" indent="-371464">
              <a:spcBef>
                <a:spcPts val="607"/>
              </a:spcBef>
              <a:buClr>
                <a:srgbClr val="0070C0"/>
              </a:buClr>
              <a:buSzPts val="2800"/>
              <a:buFont typeface="Times New Roman"/>
              <a:buChar char="-"/>
            </a:pPr>
            <a:r>
              <a:rPr lang="en-US" sz="3033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Khai</a:t>
            </a:r>
            <a:r>
              <a:rPr lang="en-US" sz="3033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033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vùng</a:t>
            </a:r>
            <a:r>
              <a:rPr lang="en-US" sz="3033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tai </a:t>
            </a:r>
            <a:r>
              <a:rPr lang="en-US" sz="3033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dưới</a:t>
            </a:r>
            <a:r>
              <a:rPr lang="en-US" sz="3033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033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huyệt</a:t>
            </a:r>
            <a:r>
              <a:rPr lang="en-US" sz="3033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033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ế</a:t>
            </a:r>
            <a:r>
              <a:rPr lang="en-US" sz="3033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033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phong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71464" indent="-371464">
              <a:spcBef>
                <a:spcPts val="607"/>
              </a:spcBef>
              <a:buClr>
                <a:srgbClr val="0070C0"/>
              </a:buClr>
              <a:buSzPts val="2800"/>
              <a:buFont typeface="Times New Roman"/>
              <a:buChar char="-"/>
            </a:pPr>
            <a:r>
              <a:rPr lang="en-US" sz="3033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Khai</a:t>
            </a:r>
            <a:r>
              <a:rPr lang="en-US" sz="3033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033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cơ</a:t>
            </a:r>
            <a:r>
              <a:rPr lang="en-US" sz="3033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033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mặt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71464" indent="-371464">
              <a:spcBef>
                <a:spcPts val="607"/>
              </a:spcBef>
              <a:buClr>
                <a:srgbClr val="0070C0"/>
              </a:buClr>
              <a:buSzPts val="2800"/>
              <a:buFont typeface="Times New Roman"/>
              <a:buChar char="-"/>
            </a:pPr>
            <a:r>
              <a:rPr lang="en-US" sz="3033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Khai</a:t>
            </a:r>
            <a:r>
              <a:rPr lang="en-US" sz="3033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033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huyệt</a:t>
            </a:r>
            <a:r>
              <a:rPr lang="en-US" sz="3033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033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thái</a:t>
            </a:r>
            <a:r>
              <a:rPr lang="en-US" sz="3033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033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dương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71464" indent="-371464">
              <a:spcBef>
                <a:spcPts val="607"/>
              </a:spcBef>
              <a:buClr>
                <a:srgbClr val="0070C0"/>
              </a:buClr>
              <a:buSzPts val="2800"/>
              <a:buFont typeface="Times New Roman"/>
              <a:buChar char="-"/>
            </a:pPr>
            <a:r>
              <a:rPr lang="en-US" sz="3033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Khai</a:t>
            </a:r>
            <a:r>
              <a:rPr lang="en-US" sz="3033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033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huyệt</a:t>
            </a:r>
            <a:r>
              <a:rPr lang="en-US" sz="3033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033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tình</a:t>
            </a:r>
            <a:r>
              <a:rPr lang="en-US" sz="3033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033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minh</a:t>
            </a:r>
            <a:r>
              <a:rPr lang="en-US" sz="3033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033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lên</a:t>
            </a:r>
            <a:r>
              <a:rPr lang="en-US" sz="3033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033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đỉnh</a:t>
            </a:r>
            <a:r>
              <a:rPr lang="en-US" sz="3033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033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đầu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8" name="Google Shape;628;p78"/>
          <p:cNvSpPr txBox="1"/>
          <p:nvPr/>
        </p:nvSpPr>
        <p:spPr>
          <a:xfrm>
            <a:off x="3899197" y="4891096"/>
            <a:ext cx="6006803" cy="1966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44" tIns="49508" rIns="99044" bIns="49508" anchor="t" anchorCtr="0">
            <a:spAutoFit/>
          </a:bodyPr>
          <a:lstStyle/>
          <a:p>
            <a:r>
              <a:rPr lang="en-US" sz="3033" dirty="0" err="1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Chú</a:t>
            </a:r>
            <a:r>
              <a:rPr lang="en-US" sz="3033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033" dirty="0" err="1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Ý</a:t>
            </a:r>
            <a:r>
              <a:rPr lang="en-US" sz="3033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: </a:t>
            </a:r>
            <a:r>
              <a:rPr lang="en-US" sz="3033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- </a:t>
            </a:r>
            <a:r>
              <a:rPr lang="en-US" sz="3033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Khách</a:t>
            </a:r>
            <a:r>
              <a:rPr lang="en-US" sz="3033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033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hàng</a:t>
            </a:r>
            <a:r>
              <a:rPr lang="en-US" sz="3033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033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có</a:t>
            </a:r>
            <a:r>
              <a:rPr lang="en-US" sz="3033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033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kính</a:t>
            </a:r>
            <a:r>
              <a:rPr lang="en-US" sz="3033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033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áp</a:t>
            </a:r>
            <a:r>
              <a:rPr lang="en-US" sz="3033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033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tròng</a:t>
            </a:r>
            <a:r>
              <a:rPr lang="en-US" sz="3033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033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cần</a:t>
            </a:r>
            <a:r>
              <a:rPr lang="en-US" sz="3033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033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bỏ</a:t>
            </a:r>
            <a:r>
              <a:rPr lang="en-US" sz="3033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033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endParaRPr sz="1517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33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- </a:t>
            </a:r>
            <a:r>
              <a:rPr lang="en-US" sz="3033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Khách</a:t>
            </a:r>
            <a:r>
              <a:rPr lang="en-US" sz="3033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033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hàng</a:t>
            </a:r>
            <a:r>
              <a:rPr lang="en-US" sz="3033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033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có</a:t>
            </a:r>
            <a:r>
              <a:rPr lang="en-US" sz="3033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033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răng</a:t>
            </a:r>
            <a:r>
              <a:rPr lang="en-US" sz="3033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033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giả</a:t>
            </a:r>
            <a:r>
              <a:rPr lang="en-US" sz="3033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033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cần</a:t>
            </a:r>
            <a:r>
              <a:rPr lang="en-US" sz="3033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033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nhẹ</a:t>
            </a:r>
            <a:r>
              <a:rPr lang="en-US" sz="3033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033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nhàng</a:t>
            </a:r>
            <a:endParaRPr sz="1517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" grpId="0" build="p"/>
      <p:bldP spid="625" grpId="0" build="p"/>
      <p:bldP spid="626" grpId="0" build="p"/>
      <p:bldP spid="627" grpId="0" build="p"/>
      <p:bldP spid="6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326" name="Rectangle 13325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85750"/>
            <a:ext cx="9903524" cy="7429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17"/>
          </a:p>
        </p:txBody>
      </p:sp>
      <p:sp>
        <p:nvSpPr>
          <p:cNvPr id="633" name="Google Shape;633;p79"/>
          <p:cNvSpPr txBox="1">
            <a:spLocks noGrp="1"/>
          </p:cNvSpPr>
          <p:nvPr>
            <p:ph type="title"/>
          </p:nvPr>
        </p:nvSpPr>
        <p:spPr>
          <a:xfrm>
            <a:off x="465150" y="-27332"/>
            <a:ext cx="8952548" cy="1553950"/>
          </a:xfrm>
          <a:prstGeom prst="rect">
            <a:avLst/>
          </a:prstGeom>
        </p:spPr>
        <p:txBody>
          <a:bodyPr spcFirstLastPara="1" wrap="square" lIns="99044" tIns="49508" rIns="99044" bIns="49508" anchor="b" anchorCtr="0">
            <a:normAutofit/>
          </a:bodyPr>
          <a:lstStyle/>
          <a:p>
            <a:pPr>
              <a:lnSpc>
                <a:spcPct val="90000"/>
              </a:lnSpc>
              <a:buSzPts val="3000"/>
            </a:pPr>
            <a:r>
              <a:rPr lang="en-US" sz="5092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Bài 2: </a:t>
            </a:r>
            <a:r>
              <a:rPr lang="en-US" sz="5092" kern="120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Times New Roman"/>
              </a:rPr>
              <a:t>HỖ TRỢ</a:t>
            </a:r>
            <a:r>
              <a:rPr lang="en-US" sz="5092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ĐAU VAI – GÁY – CÁNH TAY</a:t>
            </a:r>
            <a:endParaRPr lang="en-US" sz="5092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28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150" y="1535923"/>
            <a:ext cx="8915400" cy="19812"/>
          </a:xfrm>
          <a:custGeom>
            <a:avLst/>
            <a:gdLst>
              <a:gd name="connsiteX0" fmla="*/ 0 w 8915400"/>
              <a:gd name="connsiteY0" fmla="*/ 0 h 19812"/>
              <a:gd name="connsiteX1" fmla="*/ 564642 w 8915400"/>
              <a:gd name="connsiteY1" fmla="*/ 0 h 19812"/>
              <a:gd name="connsiteX2" fmla="*/ 1485900 w 8915400"/>
              <a:gd name="connsiteY2" fmla="*/ 0 h 19812"/>
              <a:gd name="connsiteX3" fmla="*/ 2407158 w 8915400"/>
              <a:gd name="connsiteY3" fmla="*/ 0 h 19812"/>
              <a:gd name="connsiteX4" fmla="*/ 3328416 w 8915400"/>
              <a:gd name="connsiteY4" fmla="*/ 0 h 19812"/>
              <a:gd name="connsiteX5" fmla="*/ 3803903 w 8915400"/>
              <a:gd name="connsiteY5" fmla="*/ 0 h 19812"/>
              <a:gd name="connsiteX6" fmla="*/ 4457700 w 8915400"/>
              <a:gd name="connsiteY6" fmla="*/ 0 h 19812"/>
              <a:gd name="connsiteX7" fmla="*/ 4933188 w 8915400"/>
              <a:gd name="connsiteY7" fmla="*/ 0 h 19812"/>
              <a:gd name="connsiteX8" fmla="*/ 5676138 w 8915400"/>
              <a:gd name="connsiteY8" fmla="*/ 0 h 19812"/>
              <a:gd name="connsiteX9" fmla="*/ 6329934 w 8915400"/>
              <a:gd name="connsiteY9" fmla="*/ 0 h 19812"/>
              <a:gd name="connsiteX10" fmla="*/ 7162037 w 8915400"/>
              <a:gd name="connsiteY10" fmla="*/ 0 h 19812"/>
              <a:gd name="connsiteX11" fmla="*/ 8083295 w 8915400"/>
              <a:gd name="connsiteY11" fmla="*/ 0 h 19812"/>
              <a:gd name="connsiteX12" fmla="*/ 8915400 w 8915400"/>
              <a:gd name="connsiteY12" fmla="*/ 0 h 19812"/>
              <a:gd name="connsiteX13" fmla="*/ 8915400 w 8915400"/>
              <a:gd name="connsiteY13" fmla="*/ 19812 h 19812"/>
              <a:gd name="connsiteX14" fmla="*/ 8083295 w 8915400"/>
              <a:gd name="connsiteY14" fmla="*/ 19812 h 19812"/>
              <a:gd name="connsiteX15" fmla="*/ 7518653 w 8915400"/>
              <a:gd name="connsiteY15" fmla="*/ 19812 h 19812"/>
              <a:gd name="connsiteX16" fmla="*/ 6954011 w 8915400"/>
              <a:gd name="connsiteY16" fmla="*/ 19812 h 19812"/>
              <a:gd name="connsiteX17" fmla="*/ 6121908 w 8915400"/>
              <a:gd name="connsiteY17" fmla="*/ 19812 h 19812"/>
              <a:gd name="connsiteX18" fmla="*/ 5557266 w 8915400"/>
              <a:gd name="connsiteY18" fmla="*/ 19812 h 19812"/>
              <a:gd name="connsiteX19" fmla="*/ 5081778 w 8915400"/>
              <a:gd name="connsiteY19" fmla="*/ 19812 h 19812"/>
              <a:gd name="connsiteX20" fmla="*/ 4427982 w 8915400"/>
              <a:gd name="connsiteY20" fmla="*/ 19812 h 19812"/>
              <a:gd name="connsiteX21" fmla="*/ 3685031 w 8915400"/>
              <a:gd name="connsiteY21" fmla="*/ 19812 h 19812"/>
              <a:gd name="connsiteX22" fmla="*/ 3031236 w 8915400"/>
              <a:gd name="connsiteY22" fmla="*/ 19812 h 19812"/>
              <a:gd name="connsiteX23" fmla="*/ 2466594 w 8915400"/>
              <a:gd name="connsiteY23" fmla="*/ 19812 h 19812"/>
              <a:gd name="connsiteX24" fmla="*/ 1545336 w 8915400"/>
              <a:gd name="connsiteY24" fmla="*/ 19812 h 19812"/>
              <a:gd name="connsiteX25" fmla="*/ 802386 w 8915400"/>
              <a:gd name="connsiteY25" fmla="*/ 19812 h 19812"/>
              <a:gd name="connsiteX26" fmla="*/ 0 w 8915400"/>
              <a:gd name="connsiteY26" fmla="*/ 19812 h 19812"/>
              <a:gd name="connsiteX27" fmla="*/ 0 w 8915400"/>
              <a:gd name="connsiteY27" fmla="*/ 0 h 19812"/>
              <a:gd name="connsiteX0" fmla="*/ 0 w 8915400"/>
              <a:gd name="connsiteY0" fmla="*/ 0 h 19812"/>
              <a:gd name="connsiteX1" fmla="*/ 564642 w 8915400"/>
              <a:gd name="connsiteY1" fmla="*/ 0 h 19812"/>
              <a:gd name="connsiteX2" fmla="*/ 1040129 w 8915400"/>
              <a:gd name="connsiteY2" fmla="*/ 0 h 19812"/>
              <a:gd name="connsiteX3" fmla="*/ 1604772 w 8915400"/>
              <a:gd name="connsiteY3" fmla="*/ 0 h 19812"/>
              <a:gd name="connsiteX4" fmla="*/ 2347722 w 8915400"/>
              <a:gd name="connsiteY4" fmla="*/ 0 h 19812"/>
              <a:gd name="connsiteX5" fmla="*/ 3179826 w 8915400"/>
              <a:gd name="connsiteY5" fmla="*/ 0 h 19812"/>
              <a:gd name="connsiteX6" fmla="*/ 4101083 w 8915400"/>
              <a:gd name="connsiteY6" fmla="*/ 0 h 19812"/>
              <a:gd name="connsiteX7" fmla="*/ 5022342 w 8915400"/>
              <a:gd name="connsiteY7" fmla="*/ 0 h 19812"/>
              <a:gd name="connsiteX8" fmla="*/ 5676138 w 8915400"/>
              <a:gd name="connsiteY8" fmla="*/ 0 h 19812"/>
              <a:gd name="connsiteX9" fmla="*/ 6508242 w 8915400"/>
              <a:gd name="connsiteY9" fmla="*/ 0 h 19812"/>
              <a:gd name="connsiteX10" fmla="*/ 7251191 w 8915400"/>
              <a:gd name="connsiteY10" fmla="*/ 0 h 19812"/>
              <a:gd name="connsiteX11" fmla="*/ 7904987 w 8915400"/>
              <a:gd name="connsiteY11" fmla="*/ 0 h 19812"/>
              <a:gd name="connsiteX12" fmla="*/ 8915400 w 8915400"/>
              <a:gd name="connsiteY12" fmla="*/ 0 h 19812"/>
              <a:gd name="connsiteX13" fmla="*/ 8915400 w 8915400"/>
              <a:gd name="connsiteY13" fmla="*/ 19812 h 19812"/>
              <a:gd name="connsiteX14" fmla="*/ 8261603 w 8915400"/>
              <a:gd name="connsiteY14" fmla="*/ 19812 h 19812"/>
              <a:gd name="connsiteX15" fmla="*/ 7607807 w 8915400"/>
              <a:gd name="connsiteY15" fmla="*/ 19812 h 19812"/>
              <a:gd name="connsiteX16" fmla="*/ 6686550 w 8915400"/>
              <a:gd name="connsiteY16" fmla="*/ 19812 h 19812"/>
              <a:gd name="connsiteX17" fmla="*/ 6121908 w 8915400"/>
              <a:gd name="connsiteY17" fmla="*/ 19812 h 19812"/>
              <a:gd name="connsiteX18" fmla="*/ 5289804 w 8915400"/>
              <a:gd name="connsiteY18" fmla="*/ 19812 h 19812"/>
              <a:gd name="connsiteX19" fmla="*/ 4814316 w 8915400"/>
              <a:gd name="connsiteY19" fmla="*/ 19812 h 19812"/>
              <a:gd name="connsiteX20" fmla="*/ 4071365 w 8915400"/>
              <a:gd name="connsiteY20" fmla="*/ 19812 h 19812"/>
              <a:gd name="connsiteX21" fmla="*/ 3506723 w 8915400"/>
              <a:gd name="connsiteY21" fmla="*/ 19812 h 19812"/>
              <a:gd name="connsiteX22" fmla="*/ 2585466 w 8915400"/>
              <a:gd name="connsiteY22" fmla="*/ 19812 h 19812"/>
              <a:gd name="connsiteX23" fmla="*/ 2109978 w 8915400"/>
              <a:gd name="connsiteY23" fmla="*/ 19812 h 19812"/>
              <a:gd name="connsiteX24" fmla="*/ 1367028 w 8915400"/>
              <a:gd name="connsiteY24" fmla="*/ 19812 h 19812"/>
              <a:gd name="connsiteX25" fmla="*/ 891539 w 8915400"/>
              <a:gd name="connsiteY25" fmla="*/ 19812 h 19812"/>
              <a:gd name="connsiteX26" fmla="*/ 0 w 8915400"/>
              <a:gd name="connsiteY26" fmla="*/ 19812 h 19812"/>
              <a:gd name="connsiteX27" fmla="*/ 0 w 8915400"/>
              <a:gd name="connsiteY27" fmla="*/ 0 h 19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8915400" h="19812" fill="none" extrusionOk="0">
                <a:moveTo>
                  <a:pt x="0" y="0"/>
                </a:moveTo>
                <a:cubicBezTo>
                  <a:pt x="234539" y="6344"/>
                  <a:pt x="375857" y="29203"/>
                  <a:pt x="564642" y="0"/>
                </a:cubicBezTo>
                <a:cubicBezTo>
                  <a:pt x="791070" y="10121"/>
                  <a:pt x="1215012" y="-61379"/>
                  <a:pt x="1485900" y="0"/>
                </a:cubicBezTo>
                <a:cubicBezTo>
                  <a:pt x="1683247" y="36521"/>
                  <a:pt x="2123361" y="-6984"/>
                  <a:pt x="2407158" y="0"/>
                </a:cubicBezTo>
                <a:cubicBezTo>
                  <a:pt x="2670308" y="21645"/>
                  <a:pt x="3093581" y="-11316"/>
                  <a:pt x="3328416" y="0"/>
                </a:cubicBezTo>
                <a:cubicBezTo>
                  <a:pt x="3558569" y="22318"/>
                  <a:pt x="3600972" y="22493"/>
                  <a:pt x="3803903" y="0"/>
                </a:cubicBezTo>
                <a:cubicBezTo>
                  <a:pt x="4007011" y="-23698"/>
                  <a:pt x="4244248" y="-43040"/>
                  <a:pt x="4457700" y="0"/>
                </a:cubicBezTo>
                <a:cubicBezTo>
                  <a:pt x="4693072" y="31023"/>
                  <a:pt x="4785399" y="19788"/>
                  <a:pt x="4933188" y="0"/>
                </a:cubicBezTo>
                <a:cubicBezTo>
                  <a:pt x="5100996" y="-12567"/>
                  <a:pt x="5463778" y="19026"/>
                  <a:pt x="5676138" y="0"/>
                </a:cubicBezTo>
                <a:cubicBezTo>
                  <a:pt x="5880587" y="-61408"/>
                  <a:pt x="6213592" y="24936"/>
                  <a:pt x="6329934" y="0"/>
                </a:cubicBezTo>
                <a:cubicBezTo>
                  <a:pt x="6492563" y="9729"/>
                  <a:pt x="6709530" y="41206"/>
                  <a:pt x="7162037" y="0"/>
                </a:cubicBezTo>
                <a:cubicBezTo>
                  <a:pt x="7526623" y="25118"/>
                  <a:pt x="7873343" y="-3820"/>
                  <a:pt x="8083295" y="0"/>
                </a:cubicBezTo>
                <a:cubicBezTo>
                  <a:pt x="8334790" y="17589"/>
                  <a:pt x="8654266" y="2365"/>
                  <a:pt x="8915400" y="0"/>
                </a:cubicBezTo>
                <a:cubicBezTo>
                  <a:pt x="8913753" y="6668"/>
                  <a:pt x="8916111" y="10395"/>
                  <a:pt x="8915400" y="19812"/>
                </a:cubicBezTo>
                <a:cubicBezTo>
                  <a:pt x="8606825" y="15262"/>
                  <a:pt x="8465784" y="-8290"/>
                  <a:pt x="8083295" y="19812"/>
                </a:cubicBezTo>
                <a:cubicBezTo>
                  <a:pt x="7722262" y="58340"/>
                  <a:pt x="7677814" y="45432"/>
                  <a:pt x="7518653" y="19812"/>
                </a:cubicBezTo>
                <a:cubicBezTo>
                  <a:pt x="7373263" y="-17065"/>
                  <a:pt x="7248332" y="23910"/>
                  <a:pt x="6954011" y="19812"/>
                </a:cubicBezTo>
                <a:cubicBezTo>
                  <a:pt x="6647355" y="33396"/>
                  <a:pt x="6358496" y="19929"/>
                  <a:pt x="6121908" y="19812"/>
                </a:cubicBezTo>
                <a:cubicBezTo>
                  <a:pt x="5886504" y="30830"/>
                  <a:pt x="5771102" y="149"/>
                  <a:pt x="5557266" y="19812"/>
                </a:cubicBezTo>
                <a:cubicBezTo>
                  <a:pt x="5368378" y="43058"/>
                  <a:pt x="5193046" y="35579"/>
                  <a:pt x="5081778" y="19812"/>
                </a:cubicBezTo>
                <a:cubicBezTo>
                  <a:pt x="4928720" y="34681"/>
                  <a:pt x="4690682" y="29037"/>
                  <a:pt x="4427982" y="19812"/>
                </a:cubicBezTo>
                <a:cubicBezTo>
                  <a:pt x="4177132" y="41098"/>
                  <a:pt x="4055306" y="25340"/>
                  <a:pt x="3685031" y="19812"/>
                </a:cubicBezTo>
                <a:cubicBezTo>
                  <a:pt x="3317084" y="18384"/>
                  <a:pt x="3270502" y="33848"/>
                  <a:pt x="3031236" y="19812"/>
                </a:cubicBezTo>
                <a:cubicBezTo>
                  <a:pt x="2768333" y="30619"/>
                  <a:pt x="2641112" y="-13495"/>
                  <a:pt x="2466594" y="19812"/>
                </a:cubicBezTo>
                <a:cubicBezTo>
                  <a:pt x="2274028" y="20698"/>
                  <a:pt x="1829905" y="-8075"/>
                  <a:pt x="1545336" y="19812"/>
                </a:cubicBezTo>
                <a:cubicBezTo>
                  <a:pt x="1214801" y="55863"/>
                  <a:pt x="1071571" y="7902"/>
                  <a:pt x="802386" y="19812"/>
                </a:cubicBezTo>
                <a:cubicBezTo>
                  <a:pt x="533303" y="22625"/>
                  <a:pt x="193372" y="3542"/>
                  <a:pt x="0" y="19812"/>
                </a:cubicBezTo>
                <a:cubicBezTo>
                  <a:pt x="681" y="10452"/>
                  <a:pt x="927" y="3803"/>
                  <a:pt x="0" y="0"/>
                </a:cubicBezTo>
                <a:close/>
              </a:path>
              <a:path w="8915400" h="19812" stroke="0" extrusionOk="0">
                <a:moveTo>
                  <a:pt x="0" y="0"/>
                </a:moveTo>
                <a:cubicBezTo>
                  <a:pt x="294500" y="-31394"/>
                  <a:pt x="435724" y="11709"/>
                  <a:pt x="564642" y="0"/>
                </a:cubicBezTo>
                <a:cubicBezTo>
                  <a:pt x="666061" y="-10710"/>
                  <a:pt x="910623" y="14640"/>
                  <a:pt x="1040129" y="0"/>
                </a:cubicBezTo>
                <a:cubicBezTo>
                  <a:pt x="1165833" y="11477"/>
                  <a:pt x="1459531" y="-13715"/>
                  <a:pt x="1604772" y="0"/>
                </a:cubicBezTo>
                <a:cubicBezTo>
                  <a:pt x="1795115" y="-14332"/>
                  <a:pt x="2032771" y="56295"/>
                  <a:pt x="2347722" y="0"/>
                </a:cubicBezTo>
                <a:cubicBezTo>
                  <a:pt x="2668035" y="-1923"/>
                  <a:pt x="2990378" y="-32491"/>
                  <a:pt x="3179826" y="0"/>
                </a:cubicBezTo>
                <a:cubicBezTo>
                  <a:pt x="3379272" y="85243"/>
                  <a:pt x="3831474" y="31285"/>
                  <a:pt x="4101083" y="0"/>
                </a:cubicBezTo>
                <a:cubicBezTo>
                  <a:pt x="4408268" y="37975"/>
                  <a:pt x="4663441" y="-4280"/>
                  <a:pt x="5022342" y="0"/>
                </a:cubicBezTo>
                <a:cubicBezTo>
                  <a:pt x="5404537" y="18233"/>
                  <a:pt x="5445313" y="12530"/>
                  <a:pt x="5676138" y="0"/>
                </a:cubicBezTo>
                <a:cubicBezTo>
                  <a:pt x="5864295" y="28588"/>
                  <a:pt x="6231441" y="355"/>
                  <a:pt x="6508242" y="0"/>
                </a:cubicBezTo>
                <a:cubicBezTo>
                  <a:pt x="6803623" y="-5474"/>
                  <a:pt x="6906019" y="-28671"/>
                  <a:pt x="7251191" y="0"/>
                </a:cubicBezTo>
                <a:cubicBezTo>
                  <a:pt x="7569614" y="4672"/>
                  <a:pt x="7599385" y="-12471"/>
                  <a:pt x="7904987" y="0"/>
                </a:cubicBezTo>
                <a:cubicBezTo>
                  <a:pt x="8179440" y="-14620"/>
                  <a:pt x="8538730" y="67152"/>
                  <a:pt x="8915400" y="0"/>
                </a:cubicBezTo>
                <a:cubicBezTo>
                  <a:pt x="8916090" y="8024"/>
                  <a:pt x="8914761" y="13183"/>
                  <a:pt x="8915400" y="19812"/>
                </a:cubicBezTo>
                <a:cubicBezTo>
                  <a:pt x="8770334" y="-8808"/>
                  <a:pt x="8486549" y="30742"/>
                  <a:pt x="8261603" y="19812"/>
                </a:cubicBezTo>
                <a:cubicBezTo>
                  <a:pt x="8065812" y="2228"/>
                  <a:pt x="7917402" y="9941"/>
                  <a:pt x="7607807" y="19812"/>
                </a:cubicBezTo>
                <a:cubicBezTo>
                  <a:pt x="7269747" y="51828"/>
                  <a:pt x="6882326" y="28539"/>
                  <a:pt x="6686550" y="19812"/>
                </a:cubicBezTo>
                <a:cubicBezTo>
                  <a:pt x="6513582" y="47238"/>
                  <a:pt x="6262557" y="24082"/>
                  <a:pt x="6121908" y="19812"/>
                </a:cubicBezTo>
                <a:cubicBezTo>
                  <a:pt x="5949410" y="13549"/>
                  <a:pt x="5590519" y="81013"/>
                  <a:pt x="5289804" y="19812"/>
                </a:cubicBezTo>
                <a:cubicBezTo>
                  <a:pt x="4950545" y="7415"/>
                  <a:pt x="4934037" y="32085"/>
                  <a:pt x="4814316" y="19812"/>
                </a:cubicBezTo>
                <a:cubicBezTo>
                  <a:pt x="4673173" y="12182"/>
                  <a:pt x="4363402" y="-13289"/>
                  <a:pt x="4071365" y="19812"/>
                </a:cubicBezTo>
                <a:cubicBezTo>
                  <a:pt x="3728888" y="-4142"/>
                  <a:pt x="3656016" y="18138"/>
                  <a:pt x="3506723" y="19812"/>
                </a:cubicBezTo>
                <a:cubicBezTo>
                  <a:pt x="3351967" y="42137"/>
                  <a:pt x="2862811" y="-516"/>
                  <a:pt x="2585466" y="19812"/>
                </a:cubicBezTo>
                <a:cubicBezTo>
                  <a:pt x="2318807" y="-2338"/>
                  <a:pt x="2279391" y="26921"/>
                  <a:pt x="2109978" y="19812"/>
                </a:cubicBezTo>
                <a:cubicBezTo>
                  <a:pt x="1953218" y="-25126"/>
                  <a:pt x="1661694" y="13886"/>
                  <a:pt x="1367028" y="19812"/>
                </a:cubicBezTo>
                <a:cubicBezTo>
                  <a:pt x="1071930" y="35093"/>
                  <a:pt x="1110607" y="15247"/>
                  <a:pt x="891539" y="19812"/>
                </a:cubicBezTo>
                <a:cubicBezTo>
                  <a:pt x="698508" y="24425"/>
                  <a:pt x="328025" y="7094"/>
                  <a:pt x="0" y="19812"/>
                </a:cubicBezTo>
                <a:cubicBezTo>
                  <a:pt x="-102" y="12658"/>
                  <a:pt x="-1197" y="6201"/>
                  <a:pt x="0" y="0"/>
                </a:cubicBezTo>
                <a:close/>
              </a:path>
              <a:path w="8915400" h="19812" fill="none" stroke="0" extrusionOk="0">
                <a:moveTo>
                  <a:pt x="0" y="0"/>
                </a:moveTo>
                <a:cubicBezTo>
                  <a:pt x="244244" y="-3558"/>
                  <a:pt x="339277" y="-6307"/>
                  <a:pt x="564642" y="0"/>
                </a:cubicBezTo>
                <a:cubicBezTo>
                  <a:pt x="742874" y="-16755"/>
                  <a:pt x="1187745" y="9814"/>
                  <a:pt x="1485900" y="0"/>
                </a:cubicBezTo>
                <a:cubicBezTo>
                  <a:pt x="1778601" y="-5535"/>
                  <a:pt x="2128973" y="-23995"/>
                  <a:pt x="2407158" y="0"/>
                </a:cubicBezTo>
                <a:cubicBezTo>
                  <a:pt x="2701151" y="50946"/>
                  <a:pt x="3122697" y="-11398"/>
                  <a:pt x="3328416" y="0"/>
                </a:cubicBezTo>
                <a:cubicBezTo>
                  <a:pt x="3559496" y="24504"/>
                  <a:pt x="3608892" y="9000"/>
                  <a:pt x="3803903" y="0"/>
                </a:cubicBezTo>
                <a:cubicBezTo>
                  <a:pt x="3987543" y="-43043"/>
                  <a:pt x="4216737" y="-4963"/>
                  <a:pt x="4457700" y="0"/>
                </a:cubicBezTo>
                <a:cubicBezTo>
                  <a:pt x="4700732" y="36565"/>
                  <a:pt x="4784280" y="-6556"/>
                  <a:pt x="4933188" y="0"/>
                </a:cubicBezTo>
                <a:cubicBezTo>
                  <a:pt x="5047943" y="-32663"/>
                  <a:pt x="5494618" y="12217"/>
                  <a:pt x="5676138" y="0"/>
                </a:cubicBezTo>
                <a:cubicBezTo>
                  <a:pt x="5879242" y="-55717"/>
                  <a:pt x="6172260" y="7373"/>
                  <a:pt x="6329934" y="0"/>
                </a:cubicBezTo>
                <a:cubicBezTo>
                  <a:pt x="6475355" y="-52597"/>
                  <a:pt x="6831344" y="13263"/>
                  <a:pt x="7162037" y="0"/>
                </a:cubicBezTo>
                <a:cubicBezTo>
                  <a:pt x="7558055" y="-16685"/>
                  <a:pt x="7802574" y="28011"/>
                  <a:pt x="8083295" y="0"/>
                </a:cubicBezTo>
                <a:cubicBezTo>
                  <a:pt x="8394787" y="-37063"/>
                  <a:pt x="8641219" y="19048"/>
                  <a:pt x="8915400" y="0"/>
                </a:cubicBezTo>
                <a:cubicBezTo>
                  <a:pt x="8913904" y="6513"/>
                  <a:pt x="8915508" y="11301"/>
                  <a:pt x="8915400" y="19812"/>
                </a:cubicBezTo>
                <a:cubicBezTo>
                  <a:pt x="8605662" y="-28521"/>
                  <a:pt x="8446314" y="-43463"/>
                  <a:pt x="8083295" y="19812"/>
                </a:cubicBezTo>
                <a:cubicBezTo>
                  <a:pt x="7719511" y="45157"/>
                  <a:pt x="7672162" y="37912"/>
                  <a:pt x="7518653" y="19812"/>
                </a:cubicBezTo>
                <a:cubicBezTo>
                  <a:pt x="7365653" y="-23739"/>
                  <a:pt x="7222413" y="30554"/>
                  <a:pt x="6954011" y="19812"/>
                </a:cubicBezTo>
                <a:cubicBezTo>
                  <a:pt x="6672788" y="23223"/>
                  <a:pt x="6350737" y="-21272"/>
                  <a:pt x="6121908" y="19812"/>
                </a:cubicBezTo>
                <a:cubicBezTo>
                  <a:pt x="5873215" y="42305"/>
                  <a:pt x="5756136" y="-13194"/>
                  <a:pt x="5557266" y="19812"/>
                </a:cubicBezTo>
                <a:cubicBezTo>
                  <a:pt x="5359758" y="27068"/>
                  <a:pt x="5192983" y="3051"/>
                  <a:pt x="5081778" y="19812"/>
                </a:cubicBezTo>
                <a:cubicBezTo>
                  <a:pt x="4942882" y="-13579"/>
                  <a:pt x="4647383" y="-34145"/>
                  <a:pt x="4427982" y="19812"/>
                </a:cubicBezTo>
                <a:cubicBezTo>
                  <a:pt x="4196471" y="42720"/>
                  <a:pt x="4043028" y="-2831"/>
                  <a:pt x="3685031" y="19812"/>
                </a:cubicBezTo>
                <a:cubicBezTo>
                  <a:pt x="3336777" y="15982"/>
                  <a:pt x="3274839" y="40713"/>
                  <a:pt x="3031236" y="19812"/>
                </a:cubicBezTo>
                <a:cubicBezTo>
                  <a:pt x="2792061" y="-3297"/>
                  <a:pt x="2618560" y="-2952"/>
                  <a:pt x="2466594" y="19812"/>
                </a:cubicBezTo>
                <a:cubicBezTo>
                  <a:pt x="2231922" y="84195"/>
                  <a:pt x="1880023" y="46943"/>
                  <a:pt x="1545336" y="19812"/>
                </a:cubicBezTo>
                <a:cubicBezTo>
                  <a:pt x="1215562" y="45700"/>
                  <a:pt x="1109719" y="10093"/>
                  <a:pt x="802386" y="19812"/>
                </a:cubicBezTo>
                <a:cubicBezTo>
                  <a:pt x="519325" y="38210"/>
                  <a:pt x="231507" y="-6968"/>
                  <a:pt x="0" y="19812"/>
                </a:cubicBezTo>
                <a:cubicBezTo>
                  <a:pt x="959" y="10399"/>
                  <a:pt x="1445" y="4912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custGeom>
                    <a:avLst/>
                    <a:gdLst>
                      <a:gd name="connsiteX0" fmla="*/ 0 w 8229600"/>
                      <a:gd name="connsiteY0" fmla="*/ 0 h 18288"/>
                      <a:gd name="connsiteX1" fmla="*/ 521208 w 8229600"/>
                      <a:gd name="connsiteY1" fmla="*/ 0 h 18288"/>
                      <a:gd name="connsiteX2" fmla="*/ 1371600 w 8229600"/>
                      <a:gd name="connsiteY2" fmla="*/ 0 h 18288"/>
                      <a:gd name="connsiteX3" fmla="*/ 2221992 w 8229600"/>
                      <a:gd name="connsiteY3" fmla="*/ 0 h 18288"/>
                      <a:gd name="connsiteX4" fmla="*/ 3072384 w 8229600"/>
                      <a:gd name="connsiteY4" fmla="*/ 0 h 18288"/>
                      <a:gd name="connsiteX5" fmla="*/ 3511296 w 8229600"/>
                      <a:gd name="connsiteY5" fmla="*/ 0 h 18288"/>
                      <a:gd name="connsiteX6" fmla="*/ 4114800 w 8229600"/>
                      <a:gd name="connsiteY6" fmla="*/ 0 h 18288"/>
                      <a:gd name="connsiteX7" fmla="*/ 4553712 w 8229600"/>
                      <a:gd name="connsiteY7" fmla="*/ 0 h 18288"/>
                      <a:gd name="connsiteX8" fmla="*/ 5239512 w 8229600"/>
                      <a:gd name="connsiteY8" fmla="*/ 0 h 18288"/>
                      <a:gd name="connsiteX9" fmla="*/ 5843016 w 8229600"/>
                      <a:gd name="connsiteY9" fmla="*/ 0 h 18288"/>
                      <a:gd name="connsiteX10" fmla="*/ 6611112 w 8229600"/>
                      <a:gd name="connsiteY10" fmla="*/ 0 h 18288"/>
                      <a:gd name="connsiteX11" fmla="*/ 7461504 w 8229600"/>
                      <a:gd name="connsiteY11" fmla="*/ 0 h 18288"/>
                      <a:gd name="connsiteX12" fmla="*/ 8229600 w 8229600"/>
                      <a:gd name="connsiteY12" fmla="*/ 0 h 18288"/>
                      <a:gd name="connsiteX13" fmla="*/ 8229600 w 8229600"/>
                      <a:gd name="connsiteY13" fmla="*/ 18288 h 18288"/>
                      <a:gd name="connsiteX14" fmla="*/ 7461504 w 8229600"/>
                      <a:gd name="connsiteY14" fmla="*/ 18288 h 18288"/>
                      <a:gd name="connsiteX15" fmla="*/ 6940296 w 8229600"/>
                      <a:gd name="connsiteY15" fmla="*/ 18288 h 18288"/>
                      <a:gd name="connsiteX16" fmla="*/ 6419088 w 8229600"/>
                      <a:gd name="connsiteY16" fmla="*/ 18288 h 18288"/>
                      <a:gd name="connsiteX17" fmla="*/ 5650992 w 8229600"/>
                      <a:gd name="connsiteY17" fmla="*/ 18288 h 18288"/>
                      <a:gd name="connsiteX18" fmla="*/ 5129784 w 8229600"/>
                      <a:gd name="connsiteY18" fmla="*/ 18288 h 18288"/>
                      <a:gd name="connsiteX19" fmla="*/ 4690872 w 8229600"/>
                      <a:gd name="connsiteY19" fmla="*/ 18288 h 18288"/>
                      <a:gd name="connsiteX20" fmla="*/ 4087368 w 8229600"/>
                      <a:gd name="connsiteY20" fmla="*/ 18288 h 18288"/>
                      <a:gd name="connsiteX21" fmla="*/ 3401568 w 8229600"/>
                      <a:gd name="connsiteY21" fmla="*/ 18288 h 18288"/>
                      <a:gd name="connsiteX22" fmla="*/ 2798064 w 8229600"/>
                      <a:gd name="connsiteY22" fmla="*/ 18288 h 18288"/>
                      <a:gd name="connsiteX23" fmla="*/ 2276856 w 8229600"/>
                      <a:gd name="connsiteY23" fmla="*/ 18288 h 18288"/>
                      <a:gd name="connsiteX24" fmla="*/ 1426464 w 8229600"/>
                      <a:gd name="connsiteY24" fmla="*/ 18288 h 18288"/>
                      <a:gd name="connsiteX25" fmla="*/ 740664 w 8229600"/>
                      <a:gd name="connsiteY25" fmla="*/ 18288 h 18288"/>
                      <a:gd name="connsiteX26" fmla="*/ 0 w 8229600"/>
                      <a:gd name="connsiteY26" fmla="*/ 18288 h 18288"/>
                      <a:gd name="connsiteX27" fmla="*/ 0 w 8229600"/>
                      <a:gd name="connsiteY27" fmla="*/ 0 h 18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</a:cxnLst>
                    <a:rect l="l" t="t" r="r" b="b"/>
                    <a:pathLst>
                      <a:path w="8229600" h="18288" fill="none" extrusionOk="0">
                        <a:moveTo>
                          <a:pt x="0" y="0"/>
                        </a:moveTo>
                        <a:cubicBezTo>
                          <a:pt x="227594" y="-4267"/>
                          <a:pt x="329693" y="13251"/>
                          <a:pt x="521208" y="0"/>
                        </a:cubicBezTo>
                        <a:cubicBezTo>
                          <a:pt x="712723" y="-13251"/>
                          <a:pt x="1137373" y="-13618"/>
                          <a:pt x="1371600" y="0"/>
                        </a:cubicBezTo>
                        <a:cubicBezTo>
                          <a:pt x="1605827" y="13618"/>
                          <a:pt x="1975382" y="-27374"/>
                          <a:pt x="2221992" y="0"/>
                        </a:cubicBezTo>
                        <a:cubicBezTo>
                          <a:pt x="2468602" y="27374"/>
                          <a:pt x="2863316" y="-20517"/>
                          <a:pt x="3072384" y="0"/>
                        </a:cubicBezTo>
                        <a:cubicBezTo>
                          <a:pt x="3281452" y="20517"/>
                          <a:pt x="3331438" y="10793"/>
                          <a:pt x="3511296" y="0"/>
                        </a:cubicBezTo>
                        <a:cubicBezTo>
                          <a:pt x="3691154" y="-10793"/>
                          <a:pt x="3906405" y="-29737"/>
                          <a:pt x="4114800" y="0"/>
                        </a:cubicBezTo>
                        <a:cubicBezTo>
                          <a:pt x="4323195" y="29737"/>
                          <a:pt x="4428852" y="-2234"/>
                          <a:pt x="4553712" y="0"/>
                        </a:cubicBezTo>
                        <a:cubicBezTo>
                          <a:pt x="4678572" y="2234"/>
                          <a:pt x="5065629" y="29368"/>
                          <a:pt x="5239512" y="0"/>
                        </a:cubicBezTo>
                        <a:cubicBezTo>
                          <a:pt x="5413395" y="-29368"/>
                          <a:pt x="5703888" y="11839"/>
                          <a:pt x="5843016" y="0"/>
                        </a:cubicBezTo>
                        <a:cubicBezTo>
                          <a:pt x="5982144" y="-11839"/>
                          <a:pt x="6260765" y="24719"/>
                          <a:pt x="6611112" y="0"/>
                        </a:cubicBezTo>
                        <a:cubicBezTo>
                          <a:pt x="6961459" y="-24719"/>
                          <a:pt x="7228293" y="32959"/>
                          <a:pt x="7461504" y="0"/>
                        </a:cubicBezTo>
                        <a:cubicBezTo>
                          <a:pt x="7694715" y="-32959"/>
                          <a:pt x="7990029" y="-3422"/>
                          <a:pt x="8229600" y="0"/>
                        </a:cubicBezTo>
                        <a:cubicBezTo>
                          <a:pt x="8228940" y="5812"/>
                          <a:pt x="8229447" y="9773"/>
                          <a:pt x="8229600" y="18288"/>
                        </a:cubicBezTo>
                        <a:cubicBezTo>
                          <a:pt x="7940706" y="-9293"/>
                          <a:pt x="7792584" y="-16009"/>
                          <a:pt x="7461504" y="18288"/>
                        </a:cubicBezTo>
                        <a:cubicBezTo>
                          <a:pt x="7130424" y="52585"/>
                          <a:pt x="7080072" y="43845"/>
                          <a:pt x="6940296" y="18288"/>
                        </a:cubicBezTo>
                        <a:cubicBezTo>
                          <a:pt x="6800520" y="-7269"/>
                          <a:pt x="6672872" y="26671"/>
                          <a:pt x="6419088" y="18288"/>
                        </a:cubicBezTo>
                        <a:cubicBezTo>
                          <a:pt x="6165304" y="9905"/>
                          <a:pt x="5869721" y="4987"/>
                          <a:pt x="5650992" y="18288"/>
                        </a:cubicBezTo>
                        <a:cubicBezTo>
                          <a:pt x="5432263" y="31589"/>
                          <a:pt x="5308310" y="3023"/>
                          <a:pt x="5129784" y="18288"/>
                        </a:cubicBezTo>
                        <a:cubicBezTo>
                          <a:pt x="4951258" y="33553"/>
                          <a:pt x="4799696" y="15357"/>
                          <a:pt x="4690872" y="18288"/>
                        </a:cubicBezTo>
                        <a:cubicBezTo>
                          <a:pt x="4582048" y="21219"/>
                          <a:pt x="4311124" y="-7836"/>
                          <a:pt x="4087368" y="18288"/>
                        </a:cubicBezTo>
                        <a:cubicBezTo>
                          <a:pt x="3863612" y="44412"/>
                          <a:pt x="3730288" y="13374"/>
                          <a:pt x="3401568" y="18288"/>
                        </a:cubicBezTo>
                        <a:cubicBezTo>
                          <a:pt x="3072848" y="23202"/>
                          <a:pt x="3020684" y="32425"/>
                          <a:pt x="2798064" y="18288"/>
                        </a:cubicBezTo>
                        <a:cubicBezTo>
                          <a:pt x="2575444" y="4151"/>
                          <a:pt x="2440915" y="-7352"/>
                          <a:pt x="2276856" y="18288"/>
                        </a:cubicBezTo>
                        <a:cubicBezTo>
                          <a:pt x="2112797" y="43928"/>
                          <a:pt x="1726502" y="-9560"/>
                          <a:pt x="1426464" y="18288"/>
                        </a:cubicBezTo>
                        <a:cubicBezTo>
                          <a:pt x="1126426" y="46136"/>
                          <a:pt x="992925" y="21016"/>
                          <a:pt x="740664" y="18288"/>
                        </a:cubicBezTo>
                        <a:cubicBezTo>
                          <a:pt x="488403" y="15560"/>
                          <a:pt x="195650" y="-16061"/>
                          <a:pt x="0" y="18288"/>
                        </a:cubicBezTo>
                        <a:cubicBezTo>
                          <a:pt x="348" y="9455"/>
                          <a:pt x="654" y="3983"/>
                          <a:pt x="0" y="0"/>
                        </a:cubicBezTo>
                        <a:close/>
                      </a:path>
                      <a:path w="8229600" h="18288" stroke="0" extrusionOk="0">
                        <a:moveTo>
                          <a:pt x="0" y="0"/>
                        </a:moveTo>
                        <a:cubicBezTo>
                          <a:pt x="259263" y="-9445"/>
                          <a:pt x="404731" y="4427"/>
                          <a:pt x="521208" y="0"/>
                        </a:cubicBezTo>
                        <a:cubicBezTo>
                          <a:pt x="637685" y="-4427"/>
                          <a:pt x="839187" y="564"/>
                          <a:pt x="960120" y="0"/>
                        </a:cubicBezTo>
                        <a:cubicBezTo>
                          <a:pt x="1081053" y="-564"/>
                          <a:pt x="1313469" y="-16481"/>
                          <a:pt x="1481328" y="0"/>
                        </a:cubicBezTo>
                        <a:cubicBezTo>
                          <a:pt x="1649187" y="16481"/>
                          <a:pt x="1885247" y="26161"/>
                          <a:pt x="2167128" y="0"/>
                        </a:cubicBezTo>
                        <a:cubicBezTo>
                          <a:pt x="2449009" y="-26161"/>
                          <a:pt x="2761875" y="-22202"/>
                          <a:pt x="2935224" y="0"/>
                        </a:cubicBezTo>
                        <a:cubicBezTo>
                          <a:pt x="3108573" y="22202"/>
                          <a:pt x="3540687" y="-2863"/>
                          <a:pt x="3785616" y="0"/>
                        </a:cubicBezTo>
                        <a:cubicBezTo>
                          <a:pt x="4030545" y="2863"/>
                          <a:pt x="4280774" y="-12442"/>
                          <a:pt x="4636008" y="0"/>
                        </a:cubicBezTo>
                        <a:cubicBezTo>
                          <a:pt x="4991242" y="12442"/>
                          <a:pt x="5025483" y="16914"/>
                          <a:pt x="5239512" y="0"/>
                        </a:cubicBezTo>
                        <a:cubicBezTo>
                          <a:pt x="5453541" y="-16914"/>
                          <a:pt x="5754008" y="16592"/>
                          <a:pt x="6007608" y="0"/>
                        </a:cubicBezTo>
                        <a:cubicBezTo>
                          <a:pt x="6261208" y="-16592"/>
                          <a:pt x="6407957" y="-11909"/>
                          <a:pt x="6693408" y="0"/>
                        </a:cubicBezTo>
                        <a:cubicBezTo>
                          <a:pt x="6978859" y="11909"/>
                          <a:pt x="7015437" y="-20890"/>
                          <a:pt x="7296912" y="0"/>
                        </a:cubicBezTo>
                        <a:cubicBezTo>
                          <a:pt x="7578387" y="20890"/>
                          <a:pt x="7859622" y="46406"/>
                          <a:pt x="8229600" y="0"/>
                        </a:cubicBezTo>
                        <a:cubicBezTo>
                          <a:pt x="8230508" y="6337"/>
                          <a:pt x="8228722" y="11778"/>
                          <a:pt x="8229600" y="18288"/>
                        </a:cubicBezTo>
                        <a:cubicBezTo>
                          <a:pt x="8075287" y="35054"/>
                          <a:pt x="7821366" y="21850"/>
                          <a:pt x="7626096" y="18288"/>
                        </a:cubicBezTo>
                        <a:cubicBezTo>
                          <a:pt x="7430826" y="14726"/>
                          <a:pt x="7320004" y="-9669"/>
                          <a:pt x="7022592" y="18288"/>
                        </a:cubicBezTo>
                        <a:cubicBezTo>
                          <a:pt x="6725180" y="46245"/>
                          <a:pt x="6348804" y="-14025"/>
                          <a:pt x="6172200" y="18288"/>
                        </a:cubicBezTo>
                        <a:cubicBezTo>
                          <a:pt x="5995596" y="50601"/>
                          <a:pt x="5788102" y="22890"/>
                          <a:pt x="5650992" y="18288"/>
                        </a:cubicBezTo>
                        <a:cubicBezTo>
                          <a:pt x="5513882" y="13686"/>
                          <a:pt x="5198399" y="29121"/>
                          <a:pt x="4882896" y="18288"/>
                        </a:cubicBezTo>
                        <a:cubicBezTo>
                          <a:pt x="4567393" y="7455"/>
                          <a:pt x="4557008" y="26965"/>
                          <a:pt x="4443984" y="18288"/>
                        </a:cubicBezTo>
                        <a:cubicBezTo>
                          <a:pt x="4330960" y="9611"/>
                          <a:pt x="4061674" y="28891"/>
                          <a:pt x="3758184" y="18288"/>
                        </a:cubicBezTo>
                        <a:cubicBezTo>
                          <a:pt x="3454694" y="7685"/>
                          <a:pt x="3380392" y="19119"/>
                          <a:pt x="3236976" y="18288"/>
                        </a:cubicBezTo>
                        <a:cubicBezTo>
                          <a:pt x="3093560" y="17457"/>
                          <a:pt x="2632116" y="37607"/>
                          <a:pt x="2386584" y="18288"/>
                        </a:cubicBezTo>
                        <a:cubicBezTo>
                          <a:pt x="2141052" y="-1031"/>
                          <a:pt x="2110884" y="28777"/>
                          <a:pt x="1947672" y="18288"/>
                        </a:cubicBezTo>
                        <a:cubicBezTo>
                          <a:pt x="1784460" y="7799"/>
                          <a:pt x="1535467" y="461"/>
                          <a:pt x="1261872" y="18288"/>
                        </a:cubicBezTo>
                        <a:cubicBezTo>
                          <a:pt x="988277" y="36115"/>
                          <a:pt x="1021096" y="10375"/>
                          <a:pt x="822960" y="18288"/>
                        </a:cubicBezTo>
                        <a:cubicBezTo>
                          <a:pt x="624824" y="26201"/>
                          <a:pt x="298309" y="1283"/>
                          <a:pt x="0" y="18288"/>
                        </a:cubicBezTo>
                        <a:cubicBezTo>
                          <a:pt x="-633" y="12278"/>
                          <a:pt x="-757" y="586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17"/>
          </a:p>
        </p:txBody>
      </p:sp>
      <p:sp>
        <p:nvSpPr>
          <p:cNvPr id="634" name="Google Shape;634;p79"/>
          <p:cNvSpPr txBox="1">
            <a:spLocks noGrp="1"/>
          </p:cNvSpPr>
          <p:nvPr>
            <p:ph type="body" idx="1"/>
          </p:nvPr>
        </p:nvSpPr>
        <p:spPr>
          <a:xfrm>
            <a:off x="465150" y="1958176"/>
            <a:ext cx="5454761" cy="4462436"/>
          </a:xfrm>
          <a:prstGeom prst="rect">
            <a:avLst/>
          </a:prstGeom>
        </p:spPr>
        <p:txBody>
          <a:bodyPr spcFirstLastPara="1" wrap="square" lIns="99044" tIns="49508" rIns="99044" bIns="49508" anchor="t" anchorCtr="0"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Clr>
                <a:srgbClr val="002060"/>
              </a:buClr>
              <a:buSzPts val="2400"/>
              <a:buNone/>
            </a:pPr>
            <a:r>
              <a:rPr lang="vi-VN" sz="2058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B1: Nằm sấp khai lưng</a:t>
            </a:r>
            <a:endParaRPr lang="vi-VN" sz="2058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r>
              <a:rPr lang="vi-VN" sz="2058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B2: Khai cổ 4 bước</a:t>
            </a:r>
            <a:endParaRPr lang="vi-VN" sz="2058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r>
              <a:rPr lang="vi-VN" sz="2058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B3: Thông đốc mạch</a:t>
            </a:r>
            <a:endParaRPr lang="vi-VN" sz="2058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r>
              <a:rPr lang="vi-VN" sz="2058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B4: Làm 3 vạch từ phong chì ra hõm nách</a:t>
            </a:r>
            <a:endParaRPr lang="vi-VN" sz="2058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r>
              <a:rPr lang="vi-VN" sz="2058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B5: Kích hoạt vào vùng dưới xương chẩm kín vùng đầu</a:t>
            </a:r>
            <a:endParaRPr lang="vi-VN" sz="2058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r>
              <a:rPr lang="vi-VN" sz="2058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B6: Miết theo hình quạt từ đại chuỳ xuống vai</a:t>
            </a:r>
            <a:endParaRPr lang="vi-VN" sz="2058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r>
              <a:rPr lang="vi-VN" sz="2058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B7: Tại vị trí đau dùng dầu day thỉa và vuốt</a:t>
            </a:r>
            <a:endParaRPr lang="vi-VN" sz="2058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r>
              <a:rPr lang="vi-VN" sz="2058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B8: Thả gió</a:t>
            </a:r>
            <a:endParaRPr lang="vi-VN" sz="2058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r>
              <a:rPr lang="vi-VN" sz="2058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B9: Chuyển nằm ngửa khai nhâm mạch</a:t>
            </a:r>
            <a:endParaRPr lang="vi-VN" sz="2058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r>
              <a:rPr lang="vi-VN" sz="2058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B10: Khai mặt</a:t>
            </a:r>
            <a:endParaRPr lang="vi-VN" sz="2058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Đau cổ vai gáy: Nguyên nhân, triệu chứng, chẩn đoán và điều trị | Vinmec">
            <a:extLst>
              <a:ext uri="{FF2B5EF4-FFF2-40B4-BE49-F238E27FC236}">
                <a16:creationId xmlns:a16="http://schemas.microsoft.com/office/drawing/2014/main" id="{3218A4B7-ACB9-7C07-D8FF-C46673EA20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69" r="38495" b="-1"/>
          <a:stretch/>
        </p:blipFill>
        <p:spPr bwMode="auto">
          <a:xfrm>
            <a:off x="6236471" y="1982724"/>
            <a:ext cx="3202115" cy="4437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3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3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3" grpId="0"/>
      <p:bldP spid="63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343" name="Rectangle 14342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85750"/>
            <a:ext cx="9903524" cy="7429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17"/>
          </a:p>
        </p:txBody>
      </p:sp>
      <p:sp>
        <p:nvSpPr>
          <p:cNvPr id="645" name="Google Shape;645;p81"/>
          <p:cNvSpPr txBox="1">
            <a:spLocks noGrp="1"/>
          </p:cNvSpPr>
          <p:nvPr>
            <p:ph type="title"/>
          </p:nvPr>
        </p:nvSpPr>
        <p:spPr>
          <a:xfrm>
            <a:off x="465150" y="-27332"/>
            <a:ext cx="8952548" cy="1553950"/>
          </a:xfrm>
          <a:prstGeom prst="rect">
            <a:avLst/>
          </a:prstGeom>
        </p:spPr>
        <p:txBody>
          <a:bodyPr spcFirstLastPara="1" wrap="square" lIns="99044" tIns="49508" rIns="99044" bIns="49508" anchor="b" anchorCtr="0">
            <a:normAutofit/>
          </a:bodyPr>
          <a:lstStyle/>
          <a:p>
            <a:pPr>
              <a:lnSpc>
                <a:spcPct val="90000"/>
              </a:lnSpc>
              <a:buSzPts val="3000"/>
            </a:pPr>
            <a:r>
              <a:rPr lang="en-US" sz="5092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BÀI 3. </a:t>
            </a:r>
            <a:r>
              <a:rPr lang="en-US" sz="5092" kern="120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Times New Roman"/>
              </a:rPr>
              <a:t>HỖ TRỢ</a:t>
            </a:r>
            <a:r>
              <a:rPr lang="en-US" sz="5092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ĐAU GỐI – THOÁI HOÁ KHỚP GỐI</a:t>
            </a:r>
            <a:endParaRPr lang="en-US" sz="5092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45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150" y="1535923"/>
            <a:ext cx="8915400" cy="19812"/>
          </a:xfrm>
          <a:custGeom>
            <a:avLst/>
            <a:gdLst>
              <a:gd name="connsiteX0" fmla="*/ 0 w 8915400"/>
              <a:gd name="connsiteY0" fmla="*/ 0 h 19812"/>
              <a:gd name="connsiteX1" fmla="*/ 564642 w 8915400"/>
              <a:gd name="connsiteY1" fmla="*/ 0 h 19812"/>
              <a:gd name="connsiteX2" fmla="*/ 1485900 w 8915400"/>
              <a:gd name="connsiteY2" fmla="*/ 0 h 19812"/>
              <a:gd name="connsiteX3" fmla="*/ 2407158 w 8915400"/>
              <a:gd name="connsiteY3" fmla="*/ 0 h 19812"/>
              <a:gd name="connsiteX4" fmla="*/ 3328416 w 8915400"/>
              <a:gd name="connsiteY4" fmla="*/ 0 h 19812"/>
              <a:gd name="connsiteX5" fmla="*/ 3803903 w 8915400"/>
              <a:gd name="connsiteY5" fmla="*/ 0 h 19812"/>
              <a:gd name="connsiteX6" fmla="*/ 4457700 w 8915400"/>
              <a:gd name="connsiteY6" fmla="*/ 0 h 19812"/>
              <a:gd name="connsiteX7" fmla="*/ 4933188 w 8915400"/>
              <a:gd name="connsiteY7" fmla="*/ 0 h 19812"/>
              <a:gd name="connsiteX8" fmla="*/ 5676138 w 8915400"/>
              <a:gd name="connsiteY8" fmla="*/ 0 h 19812"/>
              <a:gd name="connsiteX9" fmla="*/ 6329934 w 8915400"/>
              <a:gd name="connsiteY9" fmla="*/ 0 h 19812"/>
              <a:gd name="connsiteX10" fmla="*/ 7162037 w 8915400"/>
              <a:gd name="connsiteY10" fmla="*/ 0 h 19812"/>
              <a:gd name="connsiteX11" fmla="*/ 8083295 w 8915400"/>
              <a:gd name="connsiteY11" fmla="*/ 0 h 19812"/>
              <a:gd name="connsiteX12" fmla="*/ 8915400 w 8915400"/>
              <a:gd name="connsiteY12" fmla="*/ 0 h 19812"/>
              <a:gd name="connsiteX13" fmla="*/ 8915400 w 8915400"/>
              <a:gd name="connsiteY13" fmla="*/ 19812 h 19812"/>
              <a:gd name="connsiteX14" fmla="*/ 8083295 w 8915400"/>
              <a:gd name="connsiteY14" fmla="*/ 19812 h 19812"/>
              <a:gd name="connsiteX15" fmla="*/ 7518653 w 8915400"/>
              <a:gd name="connsiteY15" fmla="*/ 19812 h 19812"/>
              <a:gd name="connsiteX16" fmla="*/ 6954011 w 8915400"/>
              <a:gd name="connsiteY16" fmla="*/ 19812 h 19812"/>
              <a:gd name="connsiteX17" fmla="*/ 6121908 w 8915400"/>
              <a:gd name="connsiteY17" fmla="*/ 19812 h 19812"/>
              <a:gd name="connsiteX18" fmla="*/ 5557266 w 8915400"/>
              <a:gd name="connsiteY18" fmla="*/ 19812 h 19812"/>
              <a:gd name="connsiteX19" fmla="*/ 5081778 w 8915400"/>
              <a:gd name="connsiteY19" fmla="*/ 19812 h 19812"/>
              <a:gd name="connsiteX20" fmla="*/ 4427982 w 8915400"/>
              <a:gd name="connsiteY20" fmla="*/ 19812 h 19812"/>
              <a:gd name="connsiteX21" fmla="*/ 3685031 w 8915400"/>
              <a:gd name="connsiteY21" fmla="*/ 19812 h 19812"/>
              <a:gd name="connsiteX22" fmla="*/ 3031236 w 8915400"/>
              <a:gd name="connsiteY22" fmla="*/ 19812 h 19812"/>
              <a:gd name="connsiteX23" fmla="*/ 2466594 w 8915400"/>
              <a:gd name="connsiteY23" fmla="*/ 19812 h 19812"/>
              <a:gd name="connsiteX24" fmla="*/ 1545336 w 8915400"/>
              <a:gd name="connsiteY24" fmla="*/ 19812 h 19812"/>
              <a:gd name="connsiteX25" fmla="*/ 802386 w 8915400"/>
              <a:gd name="connsiteY25" fmla="*/ 19812 h 19812"/>
              <a:gd name="connsiteX26" fmla="*/ 0 w 8915400"/>
              <a:gd name="connsiteY26" fmla="*/ 19812 h 19812"/>
              <a:gd name="connsiteX27" fmla="*/ 0 w 8915400"/>
              <a:gd name="connsiteY27" fmla="*/ 0 h 19812"/>
              <a:gd name="connsiteX0" fmla="*/ 0 w 8915400"/>
              <a:gd name="connsiteY0" fmla="*/ 0 h 19812"/>
              <a:gd name="connsiteX1" fmla="*/ 564642 w 8915400"/>
              <a:gd name="connsiteY1" fmla="*/ 0 h 19812"/>
              <a:gd name="connsiteX2" fmla="*/ 1040129 w 8915400"/>
              <a:gd name="connsiteY2" fmla="*/ 0 h 19812"/>
              <a:gd name="connsiteX3" fmla="*/ 1604772 w 8915400"/>
              <a:gd name="connsiteY3" fmla="*/ 0 h 19812"/>
              <a:gd name="connsiteX4" fmla="*/ 2347722 w 8915400"/>
              <a:gd name="connsiteY4" fmla="*/ 0 h 19812"/>
              <a:gd name="connsiteX5" fmla="*/ 3179826 w 8915400"/>
              <a:gd name="connsiteY5" fmla="*/ 0 h 19812"/>
              <a:gd name="connsiteX6" fmla="*/ 4101083 w 8915400"/>
              <a:gd name="connsiteY6" fmla="*/ 0 h 19812"/>
              <a:gd name="connsiteX7" fmla="*/ 5022342 w 8915400"/>
              <a:gd name="connsiteY7" fmla="*/ 0 h 19812"/>
              <a:gd name="connsiteX8" fmla="*/ 5676138 w 8915400"/>
              <a:gd name="connsiteY8" fmla="*/ 0 h 19812"/>
              <a:gd name="connsiteX9" fmla="*/ 6508242 w 8915400"/>
              <a:gd name="connsiteY9" fmla="*/ 0 h 19812"/>
              <a:gd name="connsiteX10" fmla="*/ 7251191 w 8915400"/>
              <a:gd name="connsiteY10" fmla="*/ 0 h 19812"/>
              <a:gd name="connsiteX11" fmla="*/ 7904987 w 8915400"/>
              <a:gd name="connsiteY11" fmla="*/ 0 h 19812"/>
              <a:gd name="connsiteX12" fmla="*/ 8915400 w 8915400"/>
              <a:gd name="connsiteY12" fmla="*/ 0 h 19812"/>
              <a:gd name="connsiteX13" fmla="*/ 8915400 w 8915400"/>
              <a:gd name="connsiteY13" fmla="*/ 19812 h 19812"/>
              <a:gd name="connsiteX14" fmla="*/ 8261603 w 8915400"/>
              <a:gd name="connsiteY14" fmla="*/ 19812 h 19812"/>
              <a:gd name="connsiteX15" fmla="*/ 7607807 w 8915400"/>
              <a:gd name="connsiteY15" fmla="*/ 19812 h 19812"/>
              <a:gd name="connsiteX16" fmla="*/ 6686550 w 8915400"/>
              <a:gd name="connsiteY16" fmla="*/ 19812 h 19812"/>
              <a:gd name="connsiteX17" fmla="*/ 6121908 w 8915400"/>
              <a:gd name="connsiteY17" fmla="*/ 19812 h 19812"/>
              <a:gd name="connsiteX18" fmla="*/ 5289804 w 8915400"/>
              <a:gd name="connsiteY18" fmla="*/ 19812 h 19812"/>
              <a:gd name="connsiteX19" fmla="*/ 4814316 w 8915400"/>
              <a:gd name="connsiteY19" fmla="*/ 19812 h 19812"/>
              <a:gd name="connsiteX20" fmla="*/ 4071365 w 8915400"/>
              <a:gd name="connsiteY20" fmla="*/ 19812 h 19812"/>
              <a:gd name="connsiteX21" fmla="*/ 3506723 w 8915400"/>
              <a:gd name="connsiteY21" fmla="*/ 19812 h 19812"/>
              <a:gd name="connsiteX22" fmla="*/ 2585466 w 8915400"/>
              <a:gd name="connsiteY22" fmla="*/ 19812 h 19812"/>
              <a:gd name="connsiteX23" fmla="*/ 2109978 w 8915400"/>
              <a:gd name="connsiteY23" fmla="*/ 19812 h 19812"/>
              <a:gd name="connsiteX24" fmla="*/ 1367028 w 8915400"/>
              <a:gd name="connsiteY24" fmla="*/ 19812 h 19812"/>
              <a:gd name="connsiteX25" fmla="*/ 891539 w 8915400"/>
              <a:gd name="connsiteY25" fmla="*/ 19812 h 19812"/>
              <a:gd name="connsiteX26" fmla="*/ 0 w 8915400"/>
              <a:gd name="connsiteY26" fmla="*/ 19812 h 19812"/>
              <a:gd name="connsiteX27" fmla="*/ 0 w 8915400"/>
              <a:gd name="connsiteY27" fmla="*/ 0 h 19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8915400" h="19812" fill="none" extrusionOk="0">
                <a:moveTo>
                  <a:pt x="0" y="0"/>
                </a:moveTo>
                <a:cubicBezTo>
                  <a:pt x="234539" y="6344"/>
                  <a:pt x="375857" y="29203"/>
                  <a:pt x="564642" y="0"/>
                </a:cubicBezTo>
                <a:cubicBezTo>
                  <a:pt x="791070" y="10121"/>
                  <a:pt x="1215012" y="-61379"/>
                  <a:pt x="1485900" y="0"/>
                </a:cubicBezTo>
                <a:cubicBezTo>
                  <a:pt x="1683247" y="36521"/>
                  <a:pt x="2123361" y="-6984"/>
                  <a:pt x="2407158" y="0"/>
                </a:cubicBezTo>
                <a:cubicBezTo>
                  <a:pt x="2670308" y="21645"/>
                  <a:pt x="3093581" y="-11316"/>
                  <a:pt x="3328416" y="0"/>
                </a:cubicBezTo>
                <a:cubicBezTo>
                  <a:pt x="3558569" y="22318"/>
                  <a:pt x="3600972" y="22493"/>
                  <a:pt x="3803903" y="0"/>
                </a:cubicBezTo>
                <a:cubicBezTo>
                  <a:pt x="4007011" y="-23698"/>
                  <a:pt x="4244248" y="-43040"/>
                  <a:pt x="4457700" y="0"/>
                </a:cubicBezTo>
                <a:cubicBezTo>
                  <a:pt x="4693072" y="31023"/>
                  <a:pt x="4785399" y="19788"/>
                  <a:pt x="4933188" y="0"/>
                </a:cubicBezTo>
                <a:cubicBezTo>
                  <a:pt x="5100996" y="-12567"/>
                  <a:pt x="5463778" y="19026"/>
                  <a:pt x="5676138" y="0"/>
                </a:cubicBezTo>
                <a:cubicBezTo>
                  <a:pt x="5880587" y="-61408"/>
                  <a:pt x="6213592" y="24936"/>
                  <a:pt x="6329934" y="0"/>
                </a:cubicBezTo>
                <a:cubicBezTo>
                  <a:pt x="6492563" y="9729"/>
                  <a:pt x="6709530" y="41206"/>
                  <a:pt x="7162037" y="0"/>
                </a:cubicBezTo>
                <a:cubicBezTo>
                  <a:pt x="7526623" y="25118"/>
                  <a:pt x="7873343" y="-3820"/>
                  <a:pt x="8083295" y="0"/>
                </a:cubicBezTo>
                <a:cubicBezTo>
                  <a:pt x="8334790" y="17589"/>
                  <a:pt x="8654266" y="2365"/>
                  <a:pt x="8915400" y="0"/>
                </a:cubicBezTo>
                <a:cubicBezTo>
                  <a:pt x="8913753" y="6668"/>
                  <a:pt x="8916111" y="10395"/>
                  <a:pt x="8915400" y="19812"/>
                </a:cubicBezTo>
                <a:cubicBezTo>
                  <a:pt x="8606825" y="15262"/>
                  <a:pt x="8465784" y="-8290"/>
                  <a:pt x="8083295" y="19812"/>
                </a:cubicBezTo>
                <a:cubicBezTo>
                  <a:pt x="7722262" y="58340"/>
                  <a:pt x="7677814" y="45432"/>
                  <a:pt x="7518653" y="19812"/>
                </a:cubicBezTo>
                <a:cubicBezTo>
                  <a:pt x="7373263" y="-17065"/>
                  <a:pt x="7248332" y="23910"/>
                  <a:pt x="6954011" y="19812"/>
                </a:cubicBezTo>
                <a:cubicBezTo>
                  <a:pt x="6647355" y="33396"/>
                  <a:pt x="6358496" y="19929"/>
                  <a:pt x="6121908" y="19812"/>
                </a:cubicBezTo>
                <a:cubicBezTo>
                  <a:pt x="5886504" y="30830"/>
                  <a:pt x="5771102" y="149"/>
                  <a:pt x="5557266" y="19812"/>
                </a:cubicBezTo>
                <a:cubicBezTo>
                  <a:pt x="5368378" y="43058"/>
                  <a:pt x="5193046" y="35579"/>
                  <a:pt x="5081778" y="19812"/>
                </a:cubicBezTo>
                <a:cubicBezTo>
                  <a:pt x="4928720" y="34681"/>
                  <a:pt x="4690682" y="29037"/>
                  <a:pt x="4427982" y="19812"/>
                </a:cubicBezTo>
                <a:cubicBezTo>
                  <a:pt x="4177132" y="41098"/>
                  <a:pt x="4055306" y="25340"/>
                  <a:pt x="3685031" y="19812"/>
                </a:cubicBezTo>
                <a:cubicBezTo>
                  <a:pt x="3317084" y="18384"/>
                  <a:pt x="3270502" y="33848"/>
                  <a:pt x="3031236" y="19812"/>
                </a:cubicBezTo>
                <a:cubicBezTo>
                  <a:pt x="2768333" y="30619"/>
                  <a:pt x="2641112" y="-13495"/>
                  <a:pt x="2466594" y="19812"/>
                </a:cubicBezTo>
                <a:cubicBezTo>
                  <a:pt x="2274028" y="20698"/>
                  <a:pt x="1829905" y="-8075"/>
                  <a:pt x="1545336" y="19812"/>
                </a:cubicBezTo>
                <a:cubicBezTo>
                  <a:pt x="1214801" y="55863"/>
                  <a:pt x="1071571" y="7902"/>
                  <a:pt x="802386" y="19812"/>
                </a:cubicBezTo>
                <a:cubicBezTo>
                  <a:pt x="533303" y="22625"/>
                  <a:pt x="193372" y="3542"/>
                  <a:pt x="0" y="19812"/>
                </a:cubicBezTo>
                <a:cubicBezTo>
                  <a:pt x="681" y="10452"/>
                  <a:pt x="927" y="3803"/>
                  <a:pt x="0" y="0"/>
                </a:cubicBezTo>
                <a:close/>
              </a:path>
              <a:path w="8915400" h="19812" stroke="0" extrusionOk="0">
                <a:moveTo>
                  <a:pt x="0" y="0"/>
                </a:moveTo>
                <a:cubicBezTo>
                  <a:pt x="294500" y="-31394"/>
                  <a:pt x="435724" y="11709"/>
                  <a:pt x="564642" y="0"/>
                </a:cubicBezTo>
                <a:cubicBezTo>
                  <a:pt x="666061" y="-10710"/>
                  <a:pt x="910623" y="14640"/>
                  <a:pt x="1040129" y="0"/>
                </a:cubicBezTo>
                <a:cubicBezTo>
                  <a:pt x="1165833" y="11477"/>
                  <a:pt x="1459531" y="-13715"/>
                  <a:pt x="1604772" y="0"/>
                </a:cubicBezTo>
                <a:cubicBezTo>
                  <a:pt x="1795115" y="-14332"/>
                  <a:pt x="2032771" y="56295"/>
                  <a:pt x="2347722" y="0"/>
                </a:cubicBezTo>
                <a:cubicBezTo>
                  <a:pt x="2668035" y="-1923"/>
                  <a:pt x="2990378" y="-32491"/>
                  <a:pt x="3179826" y="0"/>
                </a:cubicBezTo>
                <a:cubicBezTo>
                  <a:pt x="3379272" y="85243"/>
                  <a:pt x="3831474" y="31285"/>
                  <a:pt x="4101083" y="0"/>
                </a:cubicBezTo>
                <a:cubicBezTo>
                  <a:pt x="4408268" y="37975"/>
                  <a:pt x="4663441" y="-4280"/>
                  <a:pt x="5022342" y="0"/>
                </a:cubicBezTo>
                <a:cubicBezTo>
                  <a:pt x="5404537" y="18233"/>
                  <a:pt x="5445313" y="12530"/>
                  <a:pt x="5676138" y="0"/>
                </a:cubicBezTo>
                <a:cubicBezTo>
                  <a:pt x="5864295" y="28588"/>
                  <a:pt x="6231441" y="355"/>
                  <a:pt x="6508242" y="0"/>
                </a:cubicBezTo>
                <a:cubicBezTo>
                  <a:pt x="6803623" y="-5474"/>
                  <a:pt x="6906019" y="-28671"/>
                  <a:pt x="7251191" y="0"/>
                </a:cubicBezTo>
                <a:cubicBezTo>
                  <a:pt x="7569614" y="4672"/>
                  <a:pt x="7599385" y="-12471"/>
                  <a:pt x="7904987" y="0"/>
                </a:cubicBezTo>
                <a:cubicBezTo>
                  <a:pt x="8179440" y="-14620"/>
                  <a:pt x="8538730" y="67152"/>
                  <a:pt x="8915400" y="0"/>
                </a:cubicBezTo>
                <a:cubicBezTo>
                  <a:pt x="8916090" y="8024"/>
                  <a:pt x="8914761" y="13183"/>
                  <a:pt x="8915400" y="19812"/>
                </a:cubicBezTo>
                <a:cubicBezTo>
                  <a:pt x="8770334" y="-8808"/>
                  <a:pt x="8486549" y="30742"/>
                  <a:pt x="8261603" y="19812"/>
                </a:cubicBezTo>
                <a:cubicBezTo>
                  <a:pt x="8065812" y="2228"/>
                  <a:pt x="7917402" y="9941"/>
                  <a:pt x="7607807" y="19812"/>
                </a:cubicBezTo>
                <a:cubicBezTo>
                  <a:pt x="7269747" y="51828"/>
                  <a:pt x="6882326" y="28539"/>
                  <a:pt x="6686550" y="19812"/>
                </a:cubicBezTo>
                <a:cubicBezTo>
                  <a:pt x="6513582" y="47238"/>
                  <a:pt x="6262557" y="24082"/>
                  <a:pt x="6121908" y="19812"/>
                </a:cubicBezTo>
                <a:cubicBezTo>
                  <a:pt x="5949410" y="13549"/>
                  <a:pt x="5590519" y="81013"/>
                  <a:pt x="5289804" y="19812"/>
                </a:cubicBezTo>
                <a:cubicBezTo>
                  <a:pt x="4950545" y="7415"/>
                  <a:pt x="4934037" y="32085"/>
                  <a:pt x="4814316" y="19812"/>
                </a:cubicBezTo>
                <a:cubicBezTo>
                  <a:pt x="4673173" y="12182"/>
                  <a:pt x="4363402" y="-13289"/>
                  <a:pt x="4071365" y="19812"/>
                </a:cubicBezTo>
                <a:cubicBezTo>
                  <a:pt x="3728888" y="-4142"/>
                  <a:pt x="3656016" y="18138"/>
                  <a:pt x="3506723" y="19812"/>
                </a:cubicBezTo>
                <a:cubicBezTo>
                  <a:pt x="3351967" y="42137"/>
                  <a:pt x="2862811" y="-516"/>
                  <a:pt x="2585466" y="19812"/>
                </a:cubicBezTo>
                <a:cubicBezTo>
                  <a:pt x="2318807" y="-2338"/>
                  <a:pt x="2279391" y="26921"/>
                  <a:pt x="2109978" y="19812"/>
                </a:cubicBezTo>
                <a:cubicBezTo>
                  <a:pt x="1953218" y="-25126"/>
                  <a:pt x="1661694" y="13886"/>
                  <a:pt x="1367028" y="19812"/>
                </a:cubicBezTo>
                <a:cubicBezTo>
                  <a:pt x="1071930" y="35093"/>
                  <a:pt x="1110607" y="15247"/>
                  <a:pt x="891539" y="19812"/>
                </a:cubicBezTo>
                <a:cubicBezTo>
                  <a:pt x="698508" y="24425"/>
                  <a:pt x="328025" y="7094"/>
                  <a:pt x="0" y="19812"/>
                </a:cubicBezTo>
                <a:cubicBezTo>
                  <a:pt x="-102" y="12658"/>
                  <a:pt x="-1197" y="6201"/>
                  <a:pt x="0" y="0"/>
                </a:cubicBezTo>
                <a:close/>
              </a:path>
              <a:path w="8915400" h="19812" fill="none" stroke="0" extrusionOk="0">
                <a:moveTo>
                  <a:pt x="0" y="0"/>
                </a:moveTo>
                <a:cubicBezTo>
                  <a:pt x="244244" y="-3558"/>
                  <a:pt x="339277" y="-6307"/>
                  <a:pt x="564642" y="0"/>
                </a:cubicBezTo>
                <a:cubicBezTo>
                  <a:pt x="742874" y="-16755"/>
                  <a:pt x="1187745" y="9814"/>
                  <a:pt x="1485900" y="0"/>
                </a:cubicBezTo>
                <a:cubicBezTo>
                  <a:pt x="1778601" y="-5535"/>
                  <a:pt x="2128973" y="-23995"/>
                  <a:pt x="2407158" y="0"/>
                </a:cubicBezTo>
                <a:cubicBezTo>
                  <a:pt x="2701151" y="50946"/>
                  <a:pt x="3122697" y="-11398"/>
                  <a:pt x="3328416" y="0"/>
                </a:cubicBezTo>
                <a:cubicBezTo>
                  <a:pt x="3559496" y="24504"/>
                  <a:pt x="3608892" y="9000"/>
                  <a:pt x="3803903" y="0"/>
                </a:cubicBezTo>
                <a:cubicBezTo>
                  <a:pt x="3987543" y="-43043"/>
                  <a:pt x="4216737" y="-4963"/>
                  <a:pt x="4457700" y="0"/>
                </a:cubicBezTo>
                <a:cubicBezTo>
                  <a:pt x="4700732" y="36565"/>
                  <a:pt x="4784280" y="-6556"/>
                  <a:pt x="4933188" y="0"/>
                </a:cubicBezTo>
                <a:cubicBezTo>
                  <a:pt x="5047943" y="-32663"/>
                  <a:pt x="5494618" y="12217"/>
                  <a:pt x="5676138" y="0"/>
                </a:cubicBezTo>
                <a:cubicBezTo>
                  <a:pt x="5879242" y="-55717"/>
                  <a:pt x="6172260" y="7373"/>
                  <a:pt x="6329934" y="0"/>
                </a:cubicBezTo>
                <a:cubicBezTo>
                  <a:pt x="6475355" y="-52597"/>
                  <a:pt x="6831344" y="13263"/>
                  <a:pt x="7162037" y="0"/>
                </a:cubicBezTo>
                <a:cubicBezTo>
                  <a:pt x="7558055" y="-16685"/>
                  <a:pt x="7802574" y="28011"/>
                  <a:pt x="8083295" y="0"/>
                </a:cubicBezTo>
                <a:cubicBezTo>
                  <a:pt x="8394787" y="-37063"/>
                  <a:pt x="8641219" y="19048"/>
                  <a:pt x="8915400" y="0"/>
                </a:cubicBezTo>
                <a:cubicBezTo>
                  <a:pt x="8913904" y="6513"/>
                  <a:pt x="8915508" y="11301"/>
                  <a:pt x="8915400" y="19812"/>
                </a:cubicBezTo>
                <a:cubicBezTo>
                  <a:pt x="8605662" y="-28521"/>
                  <a:pt x="8446314" y="-43463"/>
                  <a:pt x="8083295" y="19812"/>
                </a:cubicBezTo>
                <a:cubicBezTo>
                  <a:pt x="7719511" y="45157"/>
                  <a:pt x="7672162" y="37912"/>
                  <a:pt x="7518653" y="19812"/>
                </a:cubicBezTo>
                <a:cubicBezTo>
                  <a:pt x="7365653" y="-23739"/>
                  <a:pt x="7222413" y="30554"/>
                  <a:pt x="6954011" y="19812"/>
                </a:cubicBezTo>
                <a:cubicBezTo>
                  <a:pt x="6672788" y="23223"/>
                  <a:pt x="6350737" y="-21272"/>
                  <a:pt x="6121908" y="19812"/>
                </a:cubicBezTo>
                <a:cubicBezTo>
                  <a:pt x="5873215" y="42305"/>
                  <a:pt x="5756136" y="-13194"/>
                  <a:pt x="5557266" y="19812"/>
                </a:cubicBezTo>
                <a:cubicBezTo>
                  <a:pt x="5359758" y="27068"/>
                  <a:pt x="5192983" y="3051"/>
                  <a:pt x="5081778" y="19812"/>
                </a:cubicBezTo>
                <a:cubicBezTo>
                  <a:pt x="4942882" y="-13579"/>
                  <a:pt x="4647383" y="-34145"/>
                  <a:pt x="4427982" y="19812"/>
                </a:cubicBezTo>
                <a:cubicBezTo>
                  <a:pt x="4196471" y="42720"/>
                  <a:pt x="4043028" y="-2831"/>
                  <a:pt x="3685031" y="19812"/>
                </a:cubicBezTo>
                <a:cubicBezTo>
                  <a:pt x="3336777" y="15982"/>
                  <a:pt x="3274839" y="40713"/>
                  <a:pt x="3031236" y="19812"/>
                </a:cubicBezTo>
                <a:cubicBezTo>
                  <a:pt x="2792061" y="-3297"/>
                  <a:pt x="2618560" y="-2952"/>
                  <a:pt x="2466594" y="19812"/>
                </a:cubicBezTo>
                <a:cubicBezTo>
                  <a:pt x="2231922" y="84195"/>
                  <a:pt x="1880023" y="46943"/>
                  <a:pt x="1545336" y="19812"/>
                </a:cubicBezTo>
                <a:cubicBezTo>
                  <a:pt x="1215562" y="45700"/>
                  <a:pt x="1109719" y="10093"/>
                  <a:pt x="802386" y="19812"/>
                </a:cubicBezTo>
                <a:cubicBezTo>
                  <a:pt x="519325" y="38210"/>
                  <a:pt x="231507" y="-6968"/>
                  <a:pt x="0" y="19812"/>
                </a:cubicBezTo>
                <a:cubicBezTo>
                  <a:pt x="959" y="10399"/>
                  <a:pt x="1445" y="4912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custGeom>
                    <a:avLst/>
                    <a:gdLst>
                      <a:gd name="connsiteX0" fmla="*/ 0 w 8229600"/>
                      <a:gd name="connsiteY0" fmla="*/ 0 h 18288"/>
                      <a:gd name="connsiteX1" fmla="*/ 521208 w 8229600"/>
                      <a:gd name="connsiteY1" fmla="*/ 0 h 18288"/>
                      <a:gd name="connsiteX2" fmla="*/ 1371600 w 8229600"/>
                      <a:gd name="connsiteY2" fmla="*/ 0 h 18288"/>
                      <a:gd name="connsiteX3" fmla="*/ 2221992 w 8229600"/>
                      <a:gd name="connsiteY3" fmla="*/ 0 h 18288"/>
                      <a:gd name="connsiteX4" fmla="*/ 3072384 w 8229600"/>
                      <a:gd name="connsiteY4" fmla="*/ 0 h 18288"/>
                      <a:gd name="connsiteX5" fmla="*/ 3511296 w 8229600"/>
                      <a:gd name="connsiteY5" fmla="*/ 0 h 18288"/>
                      <a:gd name="connsiteX6" fmla="*/ 4114800 w 8229600"/>
                      <a:gd name="connsiteY6" fmla="*/ 0 h 18288"/>
                      <a:gd name="connsiteX7" fmla="*/ 4553712 w 8229600"/>
                      <a:gd name="connsiteY7" fmla="*/ 0 h 18288"/>
                      <a:gd name="connsiteX8" fmla="*/ 5239512 w 8229600"/>
                      <a:gd name="connsiteY8" fmla="*/ 0 h 18288"/>
                      <a:gd name="connsiteX9" fmla="*/ 5843016 w 8229600"/>
                      <a:gd name="connsiteY9" fmla="*/ 0 h 18288"/>
                      <a:gd name="connsiteX10" fmla="*/ 6611112 w 8229600"/>
                      <a:gd name="connsiteY10" fmla="*/ 0 h 18288"/>
                      <a:gd name="connsiteX11" fmla="*/ 7461504 w 8229600"/>
                      <a:gd name="connsiteY11" fmla="*/ 0 h 18288"/>
                      <a:gd name="connsiteX12" fmla="*/ 8229600 w 8229600"/>
                      <a:gd name="connsiteY12" fmla="*/ 0 h 18288"/>
                      <a:gd name="connsiteX13" fmla="*/ 8229600 w 8229600"/>
                      <a:gd name="connsiteY13" fmla="*/ 18288 h 18288"/>
                      <a:gd name="connsiteX14" fmla="*/ 7461504 w 8229600"/>
                      <a:gd name="connsiteY14" fmla="*/ 18288 h 18288"/>
                      <a:gd name="connsiteX15" fmla="*/ 6940296 w 8229600"/>
                      <a:gd name="connsiteY15" fmla="*/ 18288 h 18288"/>
                      <a:gd name="connsiteX16" fmla="*/ 6419088 w 8229600"/>
                      <a:gd name="connsiteY16" fmla="*/ 18288 h 18288"/>
                      <a:gd name="connsiteX17" fmla="*/ 5650992 w 8229600"/>
                      <a:gd name="connsiteY17" fmla="*/ 18288 h 18288"/>
                      <a:gd name="connsiteX18" fmla="*/ 5129784 w 8229600"/>
                      <a:gd name="connsiteY18" fmla="*/ 18288 h 18288"/>
                      <a:gd name="connsiteX19" fmla="*/ 4690872 w 8229600"/>
                      <a:gd name="connsiteY19" fmla="*/ 18288 h 18288"/>
                      <a:gd name="connsiteX20" fmla="*/ 4087368 w 8229600"/>
                      <a:gd name="connsiteY20" fmla="*/ 18288 h 18288"/>
                      <a:gd name="connsiteX21" fmla="*/ 3401568 w 8229600"/>
                      <a:gd name="connsiteY21" fmla="*/ 18288 h 18288"/>
                      <a:gd name="connsiteX22" fmla="*/ 2798064 w 8229600"/>
                      <a:gd name="connsiteY22" fmla="*/ 18288 h 18288"/>
                      <a:gd name="connsiteX23" fmla="*/ 2276856 w 8229600"/>
                      <a:gd name="connsiteY23" fmla="*/ 18288 h 18288"/>
                      <a:gd name="connsiteX24" fmla="*/ 1426464 w 8229600"/>
                      <a:gd name="connsiteY24" fmla="*/ 18288 h 18288"/>
                      <a:gd name="connsiteX25" fmla="*/ 740664 w 8229600"/>
                      <a:gd name="connsiteY25" fmla="*/ 18288 h 18288"/>
                      <a:gd name="connsiteX26" fmla="*/ 0 w 8229600"/>
                      <a:gd name="connsiteY26" fmla="*/ 18288 h 18288"/>
                      <a:gd name="connsiteX27" fmla="*/ 0 w 8229600"/>
                      <a:gd name="connsiteY27" fmla="*/ 0 h 18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</a:cxnLst>
                    <a:rect l="l" t="t" r="r" b="b"/>
                    <a:pathLst>
                      <a:path w="8229600" h="18288" fill="none" extrusionOk="0">
                        <a:moveTo>
                          <a:pt x="0" y="0"/>
                        </a:moveTo>
                        <a:cubicBezTo>
                          <a:pt x="227594" y="-4267"/>
                          <a:pt x="329693" y="13251"/>
                          <a:pt x="521208" y="0"/>
                        </a:cubicBezTo>
                        <a:cubicBezTo>
                          <a:pt x="712723" y="-13251"/>
                          <a:pt x="1137373" y="-13618"/>
                          <a:pt x="1371600" y="0"/>
                        </a:cubicBezTo>
                        <a:cubicBezTo>
                          <a:pt x="1605827" y="13618"/>
                          <a:pt x="1975382" y="-27374"/>
                          <a:pt x="2221992" y="0"/>
                        </a:cubicBezTo>
                        <a:cubicBezTo>
                          <a:pt x="2468602" y="27374"/>
                          <a:pt x="2863316" y="-20517"/>
                          <a:pt x="3072384" y="0"/>
                        </a:cubicBezTo>
                        <a:cubicBezTo>
                          <a:pt x="3281452" y="20517"/>
                          <a:pt x="3331438" y="10793"/>
                          <a:pt x="3511296" y="0"/>
                        </a:cubicBezTo>
                        <a:cubicBezTo>
                          <a:pt x="3691154" y="-10793"/>
                          <a:pt x="3906405" y="-29737"/>
                          <a:pt x="4114800" y="0"/>
                        </a:cubicBezTo>
                        <a:cubicBezTo>
                          <a:pt x="4323195" y="29737"/>
                          <a:pt x="4428852" y="-2234"/>
                          <a:pt x="4553712" y="0"/>
                        </a:cubicBezTo>
                        <a:cubicBezTo>
                          <a:pt x="4678572" y="2234"/>
                          <a:pt x="5065629" y="29368"/>
                          <a:pt x="5239512" y="0"/>
                        </a:cubicBezTo>
                        <a:cubicBezTo>
                          <a:pt x="5413395" y="-29368"/>
                          <a:pt x="5703888" y="11839"/>
                          <a:pt x="5843016" y="0"/>
                        </a:cubicBezTo>
                        <a:cubicBezTo>
                          <a:pt x="5982144" y="-11839"/>
                          <a:pt x="6260765" y="24719"/>
                          <a:pt x="6611112" y="0"/>
                        </a:cubicBezTo>
                        <a:cubicBezTo>
                          <a:pt x="6961459" y="-24719"/>
                          <a:pt x="7228293" y="32959"/>
                          <a:pt x="7461504" y="0"/>
                        </a:cubicBezTo>
                        <a:cubicBezTo>
                          <a:pt x="7694715" y="-32959"/>
                          <a:pt x="7990029" y="-3422"/>
                          <a:pt x="8229600" y="0"/>
                        </a:cubicBezTo>
                        <a:cubicBezTo>
                          <a:pt x="8228940" y="5812"/>
                          <a:pt x="8229447" y="9773"/>
                          <a:pt x="8229600" y="18288"/>
                        </a:cubicBezTo>
                        <a:cubicBezTo>
                          <a:pt x="7940706" y="-9293"/>
                          <a:pt x="7792584" y="-16009"/>
                          <a:pt x="7461504" y="18288"/>
                        </a:cubicBezTo>
                        <a:cubicBezTo>
                          <a:pt x="7130424" y="52585"/>
                          <a:pt x="7080072" y="43845"/>
                          <a:pt x="6940296" y="18288"/>
                        </a:cubicBezTo>
                        <a:cubicBezTo>
                          <a:pt x="6800520" y="-7269"/>
                          <a:pt x="6672872" y="26671"/>
                          <a:pt x="6419088" y="18288"/>
                        </a:cubicBezTo>
                        <a:cubicBezTo>
                          <a:pt x="6165304" y="9905"/>
                          <a:pt x="5869721" y="4987"/>
                          <a:pt x="5650992" y="18288"/>
                        </a:cubicBezTo>
                        <a:cubicBezTo>
                          <a:pt x="5432263" y="31589"/>
                          <a:pt x="5308310" y="3023"/>
                          <a:pt x="5129784" y="18288"/>
                        </a:cubicBezTo>
                        <a:cubicBezTo>
                          <a:pt x="4951258" y="33553"/>
                          <a:pt x="4799696" y="15357"/>
                          <a:pt x="4690872" y="18288"/>
                        </a:cubicBezTo>
                        <a:cubicBezTo>
                          <a:pt x="4582048" y="21219"/>
                          <a:pt x="4311124" y="-7836"/>
                          <a:pt x="4087368" y="18288"/>
                        </a:cubicBezTo>
                        <a:cubicBezTo>
                          <a:pt x="3863612" y="44412"/>
                          <a:pt x="3730288" y="13374"/>
                          <a:pt x="3401568" y="18288"/>
                        </a:cubicBezTo>
                        <a:cubicBezTo>
                          <a:pt x="3072848" y="23202"/>
                          <a:pt x="3020684" y="32425"/>
                          <a:pt x="2798064" y="18288"/>
                        </a:cubicBezTo>
                        <a:cubicBezTo>
                          <a:pt x="2575444" y="4151"/>
                          <a:pt x="2440915" y="-7352"/>
                          <a:pt x="2276856" y="18288"/>
                        </a:cubicBezTo>
                        <a:cubicBezTo>
                          <a:pt x="2112797" y="43928"/>
                          <a:pt x="1726502" y="-9560"/>
                          <a:pt x="1426464" y="18288"/>
                        </a:cubicBezTo>
                        <a:cubicBezTo>
                          <a:pt x="1126426" y="46136"/>
                          <a:pt x="992925" y="21016"/>
                          <a:pt x="740664" y="18288"/>
                        </a:cubicBezTo>
                        <a:cubicBezTo>
                          <a:pt x="488403" y="15560"/>
                          <a:pt x="195650" y="-16061"/>
                          <a:pt x="0" y="18288"/>
                        </a:cubicBezTo>
                        <a:cubicBezTo>
                          <a:pt x="348" y="9455"/>
                          <a:pt x="654" y="3983"/>
                          <a:pt x="0" y="0"/>
                        </a:cubicBezTo>
                        <a:close/>
                      </a:path>
                      <a:path w="8229600" h="18288" stroke="0" extrusionOk="0">
                        <a:moveTo>
                          <a:pt x="0" y="0"/>
                        </a:moveTo>
                        <a:cubicBezTo>
                          <a:pt x="259263" y="-9445"/>
                          <a:pt x="404731" y="4427"/>
                          <a:pt x="521208" y="0"/>
                        </a:cubicBezTo>
                        <a:cubicBezTo>
                          <a:pt x="637685" y="-4427"/>
                          <a:pt x="839187" y="564"/>
                          <a:pt x="960120" y="0"/>
                        </a:cubicBezTo>
                        <a:cubicBezTo>
                          <a:pt x="1081053" y="-564"/>
                          <a:pt x="1313469" y="-16481"/>
                          <a:pt x="1481328" y="0"/>
                        </a:cubicBezTo>
                        <a:cubicBezTo>
                          <a:pt x="1649187" y="16481"/>
                          <a:pt x="1885247" y="26161"/>
                          <a:pt x="2167128" y="0"/>
                        </a:cubicBezTo>
                        <a:cubicBezTo>
                          <a:pt x="2449009" y="-26161"/>
                          <a:pt x="2761875" y="-22202"/>
                          <a:pt x="2935224" y="0"/>
                        </a:cubicBezTo>
                        <a:cubicBezTo>
                          <a:pt x="3108573" y="22202"/>
                          <a:pt x="3540687" y="-2863"/>
                          <a:pt x="3785616" y="0"/>
                        </a:cubicBezTo>
                        <a:cubicBezTo>
                          <a:pt x="4030545" y="2863"/>
                          <a:pt x="4280774" y="-12442"/>
                          <a:pt x="4636008" y="0"/>
                        </a:cubicBezTo>
                        <a:cubicBezTo>
                          <a:pt x="4991242" y="12442"/>
                          <a:pt x="5025483" y="16914"/>
                          <a:pt x="5239512" y="0"/>
                        </a:cubicBezTo>
                        <a:cubicBezTo>
                          <a:pt x="5453541" y="-16914"/>
                          <a:pt x="5754008" y="16592"/>
                          <a:pt x="6007608" y="0"/>
                        </a:cubicBezTo>
                        <a:cubicBezTo>
                          <a:pt x="6261208" y="-16592"/>
                          <a:pt x="6407957" y="-11909"/>
                          <a:pt x="6693408" y="0"/>
                        </a:cubicBezTo>
                        <a:cubicBezTo>
                          <a:pt x="6978859" y="11909"/>
                          <a:pt x="7015437" y="-20890"/>
                          <a:pt x="7296912" y="0"/>
                        </a:cubicBezTo>
                        <a:cubicBezTo>
                          <a:pt x="7578387" y="20890"/>
                          <a:pt x="7859622" y="46406"/>
                          <a:pt x="8229600" y="0"/>
                        </a:cubicBezTo>
                        <a:cubicBezTo>
                          <a:pt x="8230508" y="6337"/>
                          <a:pt x="8228722" y="11778"/>
                          <a:pt x="8229600" y="18288"/>
                        </a:cubicBezTo>
                        <a:cubicBezTo>
                          <a:pt x="8075287" y="35054"/>
                          <a:pt x="7821366" y="21850"/>
                          <a:pt x="7626096" y="18288"/>
                        </a:cubicBezTo>
                        <a:cubicBezTo>
                          <a:pt x="7430826" y="14726"/>
                          <a:pt x="7320004" y="-9669"/>
                          <a:pt x="7022592" y="18288"/>
                        </a:cubicBezTo>
                        <a:cubicBezTo>
                          <a:pt x="6725180" y="46245"/>
                          <a:pt x="6348804" y="-14025"/>
                          <a:pt x="6172200" y="18288"/>
                        </a:cubicBezTo>
                        <a:cubicBezTo>
                          <a:pt x="5995596" y="50601"/>
                          <a:pt x="5788102" y="22890"/>
                          <a:pt x="5650992" y="18288"/>
                        </a:cubicBezTo>
                        <a:cubicBezTo>
                          <a:pt x="5513882" y="13686"/>
                          <a:pt x="5198399" y="29121"/>
                          <a:pt x="4882896" y="18288"/>
                        </a:cubicBezTo>
                        <a:cubicBezTo>
                          <a:pt x="4567393" y="7455"/>
                          <a:pt x="4557008" y="26965"/>
                          <a:pt x="4443984" y="18288"/>
                        </a:cubicBezTo>
                        <a:cubicBezTo>
                          <a:pt x="4330960" y="9611"/>
                          <a:pt x="4061674" y="28891"/>
                          <a:pt x="3758184" y="18288"/>
                        </a:cubicBezTo>
                        <a:cubicBezTo>
                          <a:pt x="3454694" y="7685"/>
                          <a:pt x="3380392" y="19119"/>
                          <a:pt x="3236976" y="18288"/>
                        </a:cubicBezTo>
                        <a:cubicBezTo>
                          <a:pt x="3093560" y="17457"/>
                          <a:pt x="2632116" y="37607"/>
                          <a:pt x="2386584" y="18288"/>
                        </a:cubicBezTo>
                        <a:cubicBezTo>
                          <a:pt x="2141052" y="-1031"/>
                          <a:pt x="2110884" y="28777"/>
                          <a:pt x="1947672" y="18288"/>
                        </a:cubicBezTo>
                        <a:cubicBezTo>
                          <a:pt x="1784460" y="7799"/>
                          <a:pt x="1535467" y="461"/>
                          <a:pt x="1261872" y="18288"/>
                        </a:cubicBezTo>
                        <a:cubicBezTo>
                          <a:pt x="988277" y="36115"/>
                          <a:pt x="1021096" y="10375"/>
                          <a:pt x="822960" y="18288"/>
                        </a:cubicBezTo>
                        <a:cubicBezTo>
                          <a:pt x="624824" y="26201"/>
                          <a:pt x="298309" y="1283"/>
                          <a:pt x="0" y="18288"/>
                        </a:cubicBezTo>
                        <a:cubicBezTo>
                          <a:pt x="-633" y="12278"/>
                          <a:pt x="-757" y="586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17"/>
          </a:p>
        </p:txBody>
      </p:sp>
      <p:sp>
        <p:nvSpPr>
          <p:cNvPr id="646" name="Google Shape;646;p81"/>
          <p:cNvSpPr txBox="1">
            <a:spLocks noGrp="1"/>
          </p:cNvSpPr>
          <p:nvPr>
            <p:ph type="body" idx="1"/>
          </p:nvPr>
        </p:nvSpPr>
        <p:spPr>
          <a:xfrm>
            <a:off x="465150" y="1958176"/>
            <a:ext cx="5454761" cy="4462436"/>
          </a:xfrm>
          <a:prstGeom prst="rect">
            <a:avLst/>
          </a:prstGeom>
        </p:spPr>
        <p:txBody>
          <a:bodyPr spcFirstLastPara="1" wrap="square" lIns="99044" tIns="49508" rIns="99044" bIns="49508" anchor="t" anchorCtr="0"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Clr>
                <a:srgbClr val="002060"/>
              </a:buClr>
              <a:buSzPts val="2400"/>
              <a:buNone/>
            </a:pPr>
            <a:r>
              <a:rPr lang="vi-VN" sz="2058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B1: Khai lưng</a:t>
            </a:r>
            <a:endParaRPr lang="vi-VN" sz="2058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r>
              <a:rPr lang="vi-VN" sz="2058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B2: Nhấn thừa phù, ân môn, uỷ chung, uỷ dương, thừa sơn, côn lôn, thái khê</a:t>
            </a:r>
            <a:endParaRPr lang="vi-VN" sz="2058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r>
              <a:rPr lang="vi-VN" sz="2058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B3: Làm sau khớp gối với dầu DLC, day vuốt đới mạch</a:t>
            </a:r>
            <a:endParaRPr lang="vi-VN" sz="2058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r>
              <a:rPr lang="vi-VN" sz="2058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B4: Nằm ngửa làm khe khớp háng 2 bên</a:t>
            </a:r>
            <a:endParaRPr lang="vi-VN" sz="2058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r>
              <a:rPr lang="vi-VN" sz="2058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B5: Nhấn huyệt huyết hải, phong thị , âm lăng tuyền, dương lăng tuyềm</a:t>
            </a:r>
            <a:endParaRPr lang="vi-VN" sz="2058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r>
              <a:rPr lang="vi-VN" sz="2058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B6: Xương khớp gối mặt trước dùng dầu,  vuốt đới mạch</a:t>
            </a:r>
            <a:endParaRPr lang="vi-VN" sz="2058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r>
              <a:rPr lang="vi-VN" sz="2058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B7: Làm mặt trước từ khớp háng đến đầu gối</a:t>
            </a:r>
            <a:endParaRPr lang="vi-VN" sz="2058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r>
              <a:rPr lang="vi-VN" sz="2058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B8: Vuốt mặt ngoài và trong chân, thả gió túc tam lý,tam âm dao</a:t>
            </a:r>
            <a:endParaRPr lang="vi-VN" sz="2058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 descr="Những điều cần biết về Nhức mỏi đầu gối | Vinmec">
            <a:extLst>
              <a:ext uri="{FF2B5EF4-FFF2-40B4-BE49-F238E27FC236}">
                <a16:creationId xmlns:a16="http://schemas.microsoft.com/office/drawing/2014/main" id="{07E7A5F6-3834-7EFE-D377-94C292BA4B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21" r="28038" b="-1"/>
          <a:stretch/>
        </p:blipFill>
        <p:spPr bwMode="auto">
          <a:xfrm>
            <a:off x="6236471" y="1982724"/>
            <a:ext cx="3202115" cy="4437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" grpId="0"/>
      <p:bldP spid="64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367" name="Rectangle 15366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85750"/>
            <a:ext cx="9903524" cy="7429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17"/>
          </a:p>
        </p:txBody>
      </p:sp>
      <p:sp>
        <p:nvSpPr>
          <p:cNvPr id="651" name="Google Shape;651;p82"/>
          <p:cNvSpPr txBox="1">
            <a:spLocks noGrp="1"/>
          </p:cNvSpPr>
          <p:nvPr>
            <p:ph type="title"/>
          </p:nvPr>
        </p:nvSpPr>
        <p:spPr>
          <a:xfrm>
            <a:off x="3781616" y="70866"/>
            <a:ext cx="5601843" cy="1931670"/>
          </a:xfrm>
          <a:prstGeom prst="rect">
            <a:avLst/>
          </a:prstGeom>
        </p:spPr>
        <p:txBody>
          <a:bodyPr spcFirstLastPara="1" wrap="square" lIns="99044" tIns="49508" rIns="99044" bIns="49508" anchor="b" anchorCtr="0">
            <a:normAutofit/>
          </a:bodyPr>
          <a:lstStyle/>
          <a:p>
            <a:pPr>
              <a:lnSpc>
                <a:spcPct val="90000"/>
              </a:lnSpc>
              <a:buClr>
                <a:srgbClr val="002060"/>
              </a:buClr>
              <a:buSzPct val="100000"/>
            </a:pPr>
            <a:r>
              <a:rPr lang="vi-VN" sz="4333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Bài 4. </a:t>
            </a:r>
            <a:r>
              <a:rPr lang="en-US" sz="4333" kern="1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Times New Roman"/>
              </a:rPr>
              <a:t>HỖ TRỢ </a:t>
            </a:r>
            <a:r>
              <a:rPr lang="vi-VN" sz="4333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ĐAU THẮT LƯNG – THOÁT VỊ ĐĨA ĐỆM</a:t>
            </a:r>
            <a:endParaRPr lang="vi-VN" sz="433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2" name="Picture 2" descr="Táo bón và đau lưng | Vinmec">
            <a:extLst>
              <a:ext uri="{FF2B5EF4-FFF2-40B4-BE49-F238E27FC236}">
                <a16:creationId xmlns:a16="http://schemas.microsoft.com/office/drawing/2014/main" id="{B73F4C1B-D55E-4456-1DE1-64C6419ACE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42" r="38129"/>
          <a:stretch/>
        </p:blipFill>
        <p:spPr bwMode="auto">
          <a:xfrm>
            <a:off x="22" y="-285749"/>
            <a:ext cx="3292668" cy="74295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9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81616" y="2309622"/>
            <a:ext cx="3447915" cy="19812"/>
          </a:xfrm>
          <a:custGeom>
            <a:avLst/>
            <a:gdLst>
              <a:gd name="connsiteX0" fmla="*/ 0 w 3447915"/>
              <a:gd name="connsiteY0" fmla="*/ 0 h 19812"/>
              <a:gd name="connsiteX1" fmla="*/ 689582 w 3447915"/>
              <a:gd name="connsiteY1" fmla="*/ 0 h 19812"/>
              <a:gd name="connsiteX2" fmla="*/ 1379165 w 3447915"/>
              <a:gd name="connsiteY2" fmla="*/ 0 h 19812"/>
              <a:gd name="connsiteX3" fmla="*/ 2068749 w 3447915"/>
              <a:gd name="connsiteY3" fmla="*/ 0 h 19812"/>
              <a:gd name="connsiteX4" fmla="*/ 2689373 w 3447915"/>
              <a:gd name="connsiteY4" fmla="*/ 0 h 19812"/>
              <a:gd name="connsiteX5" fmla="*/ 3447915 w 3447915"/>
              <a:gd name="connsiteY5" fmla="*/ 0 h 19812"/>
              <a:gd name="connsiteX6" fmla="*/ 3447915 w 3447915"/>
              <a:gd name="connsiteY6" fmla="*/ 19812 h 19812"/>
              <a:gd name="connsiteX7" fmla="*/ 2827290 w 3447915"/>
              <a:gd name="connsiteY7" fmla="*/ 19812 h 19812"/>
              <a:gd name="connsiteX8" fmla="*/ 2241144 w 3447915"/>
              <a:gd name="connsiteY8" fmla="*/ 19812 h 19812"/>
              <a:gd name="connsiteX9" fmla="*/ 1551561 w 3447915"/>
              <a:gd name="connsiteY9" fmla="*/ 19812 h 19812"/>
              <a:gd name="connsiteX10" fmla="*/ 930937 w 3447915"/>
              <a:gd name="connsiteY10" fmla="*/ 19812 h 19812"/>
              <a:gd name="connsiteX11" fmla="*/ 0 w 3447915"/>
              <a:gd name="connsiteY11" fmla="*/ 19812 h 19812"/>
              <a:gd name="connsiteX12" fmla="*/ 0 w 3447915"/>
              <a:gd name="connsiteY12" fmla="*/ 0 h 19812"/>
              <a:gd name="connsiteX0" fmla="*/ 0 w 3447915"/>
              <a:gd name="connsiteY0" fmla="*/ 0 h 19812"/>
              <a:gd name="connsiteX1" fmla="*/ 620624 w 3447915"/>
              <a:gd name="connsiteY1" fmla="*/ 0 h 19812"/>
              <a:gd name="connsiteX2" fmla="*/ 1206770 w 3447915"/>
              <a:gd name="connsiteY2" fmla="*/ 0 h 19812"/>
              <a:gd name="connsiteX3" fmla="*/ 1827394 w 3447915"/>
              <a:gd name="connsiteY3" fmla="*/ 0 h 19812"/>
              <a:gd name="connsiteX4" fmla="*/ 2516977 w 3447915"/>
              <a:gd name="connsiteY4" fmla="*/ 0 h 19812"/>
              <a:gd name="connsiteX5" fmla="*/ 3447915 w 3447915"/>
              <a:gd name="connsiteY5" fmla="*/ 0 h 19812"/>
              <a:gd name="connsiteX6" fmla="*/ 3447915 w 3447915"/>
              <a:gd name="connsiteY6" fmla="*/ 19812 h 19812"/>
              <a:gd name="connsiteX7" fmla="*/ 2758332 w 3447915"/>
              <a:gd name="connsiteY7" fmla="*/ 19812 h 19812"/>
              <a:gd name="connsiteX8" fmla="*/ 1999790 w 3447915"/>
              <a:gd name="connsiteY8" fmla="*/ 19812 h 19812"/>
              <a:gd name="connsiteX9" fmla="*/ 1413644 w 3447915"/>
              <a:gd name="connsiteY9" fmla="*/ 19812 h 19812"/>
              <a:gd name="connsiteX10" fmla="*/ 655103 w 3447915"/>
              <a:gd name="connsiteY10" fmla="*/ 19812 h 19812"/>
              <a:gd name="connsiteX11" fmla="*/ 0 w 3447915"/>
              <a:gd name="connsiteY11" fmla="*/ 19812 h 19812"/>
              <a:gd name="connsiteX12" fmla="*/ 0 w 3447915"/>
              <a:gd name="connsiteY12" fmla="*/ 0 h 19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47915" h="19812" fill="none" extrusionOk="0">
                <a:moveTo>
                  <a:pt x="0" y="0"/>
                </a:moveTo>
                <a:cubicBezTo>
                  <a:pt x="241380" y="37305"/>
                  <a:pt x="446826" y="3044"/>
                  <a:pt x="689582" y="0"/>
                </a:cubicBezTo>
                <a:cubicBezTo>
                  <a:pt x="938792" y="-11674"/>
                  <a:pt x="1100638" y="-12969"/>
                  <a:pt x="1379165" y="0"/>
                </a:cubicBezTo>
                <a:cubicBezTo>
                  <a:pt x="1654924" y="-16564"/>
                  <a:pt x="1840450" y="-25563"/>
                  <a:pt x="2068749" y="0"/>
                </a:cubicBezTo>
                <a:cubicBezTo>
                  <a:pt x="2296939" y="1119"/>
                  <a:pt x="2380124" y="-15568"/>
                  <a:pt x="2689373" y="0"/>
                </a:cubicBezTo>
                <a:cubicBezTo>
                  <a:pt x="2964476" y="52510"/>
                  <a:pt x="3243692" y="-66540"/>
                  <a:pt x="3447915" y="0"/>
                </a:cubicBezTo>
                <a:cubicBezTo>
                  <a:pt x="3447673" y="5388"/>
                  <a:pt x="3447192" y="12768"/>
                  <a:pt x="3447915" y="19812"/>
                </a:cubicBezTo>
                <a:cubicBezTo>
                  <a:pt x="3191155" y="14748"/>
                  <a:pt x="3108413" y="10684"/>
                  <a:pt x="2827290" y="19812"/>
                </a:cubicBezTo>
                <a:cubicBezTo>
                  <a:pt x="2536756" y="10528"/>
                  <a:pt x="2525053" y="33909"/>
                  <a:pt x="2241144" y="19812"/>
                </a:cubicBezTo>
                <a:cubicBezTo>
                  <a:pt x="1974947" y="-3725"/>
                  <a:pt x="1857245" y="44960"/>
                  <a:pt x="1551561" y="19812"/>
                </a:cubicBezTo>
                <a:cubicBezTo>
                  <a:pt x="1262630" y="-30133"/>
                  <a:pt x="1067724" y="11093"/>
                  <a:pt x="930937" y="19812"/>
                </a:cubicBezTo>
                <a:cubicBezTo>
                  <a:pt x="810490" y="-16243"/>
                  <a:pt x="217178" y="49487"/>
                  <a:pt x="0" y="19812"/>
                </a:cubicBezTo>
                <a:cubicBezTo>
                  <a:pt x="-706" y="12674"/>
                  <a:pt x="599" y="5154"/>
                  <a:pt x="0" y="0"/>
                </a:cubicBezTo>
                <a:close/>
              </a:path>
              <a:path w="3447915" h="19812" stroke="0" extrusionOk="0">
                <a:moveTo>
                  <a:pt x="0" y="0"/>
                </a:moveTo>
                <a:cubicBezTo>
                  <a:pt x="239966" y="-46638"/>
                  <a:pt x="432718" y="-33742"/>
                  <a:pt x="620624" y="0"/>
                </a:cubicBezTo>
                <a:cubicBezTo>
                  <a:pt x="811443" y="40824"/>
                  <a:pt x="1010127" y="10466"/>
                  <a:pt x="1206770" y="0"/>
                </a:cubicBezTo>
                <a:cubicBezTo>
                  <a:pt x="1436317" y="1376"/>
                  <a:pt x="1636225" y="37952"/>
                  <a:pt x="1827394" y="0"/>
                </a:cubicBezTo>
                <a:cubicBezTo>
                  <a:pt x="2012626" y="-16560"/>
                  <a:pt x="2363655" y="-12364"/>
                  <a:pt x="2516977" y="0"/>
                </a:cubicBezTo>
                <a:cubicBezTo>
                  <a:pt x="2707664" y="54341"/>
                  <a:pt x="3152075" y="-21549"/>
                  <a:pt x="3447915" y="0"/>
                </a:cubicBezTo>
                <a:cubicBezTo>
                  <a:pt x="3447367" y="5462"/>
                  <a:pt x="3448566" y="12444"/>
                  <a:pt x="3447915" y="19812"/>
                </a:cubicBezTo>
                <a:cubicBezTo>
                  <a:pt x="3256138" y="-55895"/>
                  <a:pt x="2979243" y="60313"/>
                  <a:pt x="2758332" y="19812"/>
                </a:cubicBezTo>
                <a:cubicBezTo>
                  <a:pt x="2527223" y="15058"/>
                  <a:pt x="2326958" y="13013"/>
                  <a:pt x="1999790" y="19812"/>
                </a:cubicBezTo>
                <a:cubicBezTo>
                  <a:pt x="1661415" y="40817"/>
                  <a:pt x="1581349" y="1830"/>
                  <a:pt x="1413644" y="19812"/>
                </a:cubicBezTo>
                <a:cubicBezTo>
                  <a:pt x="1287624" y="28774"/>
                  <a:pt x="1005947" y="12950"/>
                  <a:pt x="655103" y="19812"/>
                </a:cubicBezTo>
                <a:cubicBezTo>
                  <a:pt x="311178" y="42742"/>
                  <a:pt x="122383" y="-25822"/>
                  <a:pt x="0" y="19812"/>
                </a:cubicBezTo>
                <a:cubicBezTo>
                  <a:pt x="278" y="12962"/>
                  <a:pt x="-86" y="8823"/>
                  <a:pt x="0" y="0"/>
                </a:cubicBezTo>
                <a:close/>
              </a:path>
              <a:path w="3447915" h="19812" fill="none" stroke="0" extrusionOk="0">
                <a:moveTo>
                  <a:pt x="0" y="0"/>
                </a:moveTo>
                <a:cubicBezTo>
                  <a:pt x="270689" y="29888"/>
                  <a:pt x="423020" y="-29382"/>
                  <a:pt x="689582" y="0"/>
                </a:cubicBezTo>
                <a:cubicBezTo>
                  <a:pt x="918147" y="4362"/>
                  <a:pt x="1074798" y="16501"/>
                  <a:pt x="1379165" y="0"/>
                </a:cubicBezTo>
                <a:cubicBezTo>
                  <a:pt x="1665617" y="-6425"/>
                  <a:pt x="1828166" y="-12753"/>
                  <a:pt x="2068749" y="0"/>
                </a:cubicBezTo>
                <a:cubicBezTo>
                  <a:pt x="2306079" y="24146"/>
                  <a:pt x="2403933" y="-16984"/>
                  <a:pt x="2689373" y="0"/>
                </a:cubicBezTo>
                <a:cubicBezTo>
                  <a:pt x="3024563" y="41823"/>
                  <a:pt x="3252818" y="-58208"/>
                  <a:pt x="3447915" y="0"/>
                </a:cubicBezTo>
                <a:cubicBezTo>
                  <a:pt x="3447986" y="3753"/>
                  <a:pt x="3446903" y="13496"/>
                  <a:pt x="3447915" y="19812"/>
                </a:cubicBezTo>
                <a:cubicBezTo>
                  <a:pt x="3205538" y="21329"/>
                  <a:pt x="3099030" y="19891"/>
                  <a:pt x="2827290" y="19812"/>
                </a:cubicBezTo>
                <a:cubicBezTo>
                  <a:pt x="2536424" y="10035"/>
                  <a:pt x="2527400" y="28852"/>
                  <a:pt x="2241144" y="19812"/>
                </a:cubicBezTo>
                <a:cubicBezTo>
                  <a:pt x="1964205" y="-6734"/>
                  <a:pt x="1842965" y="40330"/>
                  <a:pt x="1551561" y="19812"/>
                </a:cubicBezTo>
                <a:cubicBezTo>
                  <a:pt x="1242251" y="-43533"/>
                  <a:pt x="1080410" y="-298"/>
                  <a:pt x="930937" y="19812"/>
                </a:cubicBezTo>
                <a:cubicBezTo>
                  <a:pt x="854619" y="70734"/>
                  <a:pt x="260228" y="34018"/>
                  <a:pt x="0" y="19812"/>
                </a:cubicBezTo>
                <a:cubicBezTo>
                  <a:pt x="74" y="12424"/>
                  <a:pt x="270" y="5113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custGeom>
                    <a:avLst/>
                    <a:gdLst>
                      <a:gd name="connsiteX0" fmla="*/ 0 w 3182691"/>
                      <a:gd name="connsiteY0" fmla="*/ 0 h 18288"/>
                      <a:gd name="connsiteX1" fmla="*/ 636538 w 3182691"/>
                      <a:gd name="connsiteY1" fmla="*/ 0 h 18288"/>
                      <a:gd name="connsiteX2" fmla="*/ 1273076 w 3182691"/>
                      <a:gd name="connsiteY2" fmla="*/ 0 h 18288"/>
                      <a:gd name="connsiteX3" fmla="*/ 1909615 w 3182691"/>
                      <a:gd name="connsiteY3" fmla="*/ 0 h 18288"/>
                      <a:gd name="connsiteX4" fmla="*/ 2482499 w 3182691"/>
                      <a:gd name="connsiteY4" fmla="*/ 0 h 18288"/>
                      <a:gd name="connsiteX5" fmla="*/ 3182691 w 3182691"/>
                      <a:gd name="connsiteY5" fmla="*/ 0 h 18288"/>
                      <a:gd name="connsiteX6" fmla="*/ 3182691 w 3182691"/>
                      <a:gd name="connsiteY6" fmla="*/ 18288 h 18288"/>
                      <a:gd name="connsiteX7" fmla="*/ 2609807 w 3182691"/>
                      <a:gd name="connsiteY7" fmla="*/ 18288 h 18288"/>
                      <a:gd name="connsiteX8" fmla="*/ 2068749 w 3182691"/>
                      <a:gd name="connsiteY8" fmla="*/ 18288 h 18288"/>
                      <a:gd name="connsiteX9" fmla="*/ 1432211 w 3182691"/>
                      <a:gd name="connsiteY9" fmla="*/ 18288 h 18288"/>
                      <a:gd name="connsiteX10" fmla="*/ 859327 w 3182691"/>
                      <a:gd name="connsiteY10" fmla="*/ 18288 h 18288"/>
                      <a:gd name="connsiteX11" fmla="*/ 0 w 3182691"/>
                      <a:gd name="connsiteY11" fmla="*/ 18288 h 18288"/>
                      <a:gd name="connsiteX12" fmla="*/ 0 w 3182691"/>
                      <a:gd name="connsiteY12" fmla="*/ 0 h 18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3182691" h="18288" fill="none" extrusionOk="0">
                        <a:moveTo>
                          <a:pt x="0" y="0"/>
                        </a:moveTo>
                        <a:cubicBezTo>
                          <a:pt x="253588" y="25878"/>
                          <a:pt x="409323" y="-5359"/>
                          <a:pt x="636538" y="0"/>
                        </a:cubicBezTo>
                        <a:cubicBezTo>
                          <a:pt x="863753" y="5359"/>
                          <a:pt x="1013406" y="3458"/>
                          <a:pt x="1273076" y="0"/>
                        </a:cubicBezTo>
                        <a:cubicBezTo>
                          <a:pt x="1532746" y="-3458"/>
                          <a:pt x="1697408" y="-16840"/>
                          <a:pt x="1909615" y="0"/>
                        </a:cubicBezTo>
                        <a:cubicBezTo>
                          <a:pt x="2121822" y="16840"/>
                          <a:pt x="2213494" y="-18555"/>
                          <a:pt x="2482499" y="0"/>
                        </a:cubicBezTo>
                        <a:cubicBezTo>
                          <a:pt x="2751504" y="18555"/>
                          <a:pt x="3004132" y="-28750"/>
                          <a:pt x="3182691" y="0"/>
                        </a:cubicBezTo>
                        <a:cubicBezTo>
                          <a:pt x="3183133" y="4516"/>
                          <a:pt x="3181864" y="12266"/>
                          <a:pt x="3182691" y="18288"/>
                        </a:cubicBezTo>
                        <a:cubicBezTo>
                          <a:pt x="2947041" y="16687"/>
                          <a:pt x="2875741" y="22937"/>
                          <a:pt x="2609807" y="18288"/>
                        </a:cubicBezTo>
                        <a:cubicBezTo>
                          <a:pt x="2343873" y="13639"/>
                          <a:pt x="2331203" y="31729"/>
                          <a:pt x="2068749" y="18288"/>
                        </a:cubicBezTo>
                        <a:cubicBezTo>
                          <a:pt x="1806295" y="4847"/>
                          <a:pt x="1713773" y="47088"/>
                          <a:pt x="1432211" y="18288"/>
                        </a:cubicBezTo>
                        <a:cubicBezTo>
                          <a:pt x="1150649" y="-10512"/>
                          <a:pt x="982765" y="3747"/>
                          <a:pt x="859327" y="18288"/>
                        </a:cubicBezTo>
                        <a:cubicBezTo>
                          <a:pt x="735889" y="32829"/>
                          <a:pt x="254183" y="35231"/>
                          <a:pt x="0" y="18288"/>
                        </a:cubicBezTo>
                        <a:cubicBezTo>
                          <a:pt x="-306" y="11477"/>
                          <a:pt x="485" y="4355"/>
                          <a:pt x="0" y="0"/>
                        </a:cubicBezTo>
                        <a:close/>
                      </a:path>
                      <a:path w="3182691" h="18288" stroke="0" extrusionOk="0">
                        <a:moveTo>
                          <a:pt x="0" y="0"/>
                        </a:moveTo>
                        <a:cubicBezTo>
                          <a:pt x="247695" y="-19360"/>
                          <a:pt x="392581" y="-28596"/>
                          <a:pt x="572884" y="0"/>
                        </a:cubicBezTo>
                        <a:cubicBezTo>
                          <a:pt x="753187" y="28596"/>
                          <a:pt x="922042" y="4121"/>
                          <a:pt x="1113942" y="0"/>
                        </a:cubicBezTo>
                        <a:cubicBezTo>
                          <a:pt x="1305842" y="-4121"/>
                          <a:pt x="1501806" y="28092"/>
                          <a:pt x="1686826" y="0"/>
                        </a:cubicBezTo>
                        <a:cubicBezTo>
                          <a:pt x="1871846" y="-28092"/>
                          <a:pt x="2170181" y="-20672"/>
                          <a:pt x="2323364" y="0"/>
                        </a:cubicBezTo>
                        <a:cubicBezTo>
                          <a:pt x="2476547" y="20672"/>
                          <a:pt x="2919163" y="6097"/>
                          <a:pt x="3182691" y="0"/>
                        </a:cubicBezTo>
                        <a:cubicBezTo>
                          <a:pt x="3183268" y="4624"/>
                          <a:pt x="3183510" y="11191"/>
                          <a:pt x="3182691" y="18288"/>
                        </a:cubicBezTo>
                        <a:cubicBezTo>
                          <a:pt x="3026064" y="-10849"/>
                          <a:pt x="2775005" y="23067"/>
                          <a:pt x="2546153" y="18288"/>
                        </a:cubicBezTo>
                        <a:cubicBezTo>
                          <a:pt x="2317301" y="13509"/>
                          <a:pt x="2164351" y="-9884"/>
                          <a:pt x="1845961" y="18288"/>
                        </a:cubicBezTo>
                        <a:cubicBezTo>
                          <a:pt x="1527571" y="46460"/>
                          <a:pt x="1455006" y="5824"/>
                          <a:pt x="1304903" y="18288"/>
                        </a:cubicBezTo>
                        <a:cubicBezTo>
                          <a:pt x="1154800" y="30752"/>
                          <a:pt x="942107" y="-12056"/>
                          <a:pt x="604711" y="18288"/>
                        </a:cubicBezTo>
                        <a:cubicBezTo>
                          <a:pt x="267315" y="48632"/>
                          <a:pt x="141927" y="-8395"/>
                          <a:pt x="0" y="18288"/>
                        </a:cubicBezTo>
                        <a:cubicBezTo>
                          <a:pt x="-171" y="12755"/>
                          <a:pt x="-690" y="793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17"/>
          </a:p>
        </p:txBody>
      </p:sp>
      <p:sp>
        <p:nvSpPr>
          <p:cNvPr id="652" name="Google Shape;652;p82"/>
          <p:cNvSpPr txBox="1">
            <a:spLocks noGrp="1"/>
          </p:cNvSpPr>
          <p:nvPr>
            <p:ph type="body" idx="1"/>
          </p:nvPr>
        </p:nvSpPr>
        <p:spPr>
          <a:xfrm>
            <a:off x="3781616" y="2646426"/>
            <a:ext cx="5601843" cy="3774186"/>
          </a:xfrm>
          <a:prstGeom prst="rect">
            <a:avLst/>
          </a:prstGeom>
        </p:spPr>
        <p:txBody>
          <a:bodyPr spcFirstLastPara="1" wrap="square" lIns="99044" tIns="49508" rIns="99044" bIns="49508" anchor="t" anchorCtr="0"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Clr>
                <a:srgbClr val="002060"/>
              </a:buClr>
              <a:buSzPts val="2400"/>
              <a:buNone/>
            </a:pPr>
            <a:r>
              <a:rPr lang="vi-VN" sz="2058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B1: Khai bụng</a:t>
            </a:r>
            <a:endParaRPr lang="vi-VN" sz="2058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r>
              <a:rPr lang="vi-VN" sz="2058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B2: Làm vùng thận với dầu </a:t>
            </a:r>
            <a:endParaRPr lang="vi-VN" sz="2058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r>
              <a:rPr lang="vi-VN" sz="2058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B3: Làm vùng can với dầu</a:t>
            </a:r>
            <a:endParaRPr lang="vi-VN" sz="2058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r>
              <a:rPr lang="vi-VN" sz="2058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B4: Làm bát liêu, hoàn chung, hoàn khiêu, và toàn bộ vùng mông kết hợp với dầu</a:t>
            </a:r>
            <a:endParaRPr lang="vi-VN" sz="2058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r>
              <a:rPr lang="vi-VN" sz="2058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B5: Làm thận du cùng dầu</a:t>
            </a:r>
            <a:endParaRPr lang="vi-VN" sz="2058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r>
              <a:rPr lang="vi-VN" sz="2058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B6: Vuốt đới mạch qua yên nhãn</a:t>
            </a:r>
            <a:endParaRPr lang="vi-VN" sz="2058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r>
              <a:rPr lang="vi-VN" sz="2058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B7: Làm điểm đau với dầu vuốt + ấn</a:t>
            </a:r>
            <a:endParaRPr lang="vi-VN" sz="2058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r>
              <a:rPr lang="vi-VN" sz="2058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B8: Kéo thoát vị cuọc sống,làm mềm cơ cạnh cột sống, bên không đau làm trước</a:t>
            </a:r>
            <a:endParaRPr lang="vi-VN" sz="2058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r>
              <a:rPr lang="vi-VN" sz="2058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B8: Làm Chân</a:t>
            </a:r>
            <a:endParaRPr lang="vi-VN" sz="2058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520"/>
              </a:spcBef>
              <a:buSzPts val="2400"/>
              <a:buNone/>
            </a:pPr>
            <a:endParaRPr lang="vi-VN" sz="2058" dirty="0">
              <a:solidFill>
                <a:srgbClr val="00206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5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5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5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5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1" grpId="0"/>
      <p:bldP spid="65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98636" y="1803709"/>
            <a:ext cx="3611561" cy="2843021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17"/>
          </a:p>
        </p:txBody>
      </p:sp>
      <p:sp>
        <p:nvSpPr>
          <p:cNvPr id="657" name="Google Shape;657;p83"/>
          <p:cNvSpPr txBox="1">
            <a:spLocks noGrp="1"/>
          </p:cNvSpPr>
          <p:nvPr>
            <p:ph type="title"/>
          </p:nvPr>
        </p:nvSpPr>
        <p:spPr>
          <a:xfrm>
            <a:off x="835819" y="1845456"/>
            <a:ext cx="2135981" cy="2759528"/>
          </a:xfrm>
          <a:prstGeom prst="rect">
            <a:avLst/>
          </a:prstGeom>
          <a:noFill/>
        </p:spPr>
        <p:txBody>
          <a:bodyPr spcFirstLastPara="1" vert="horz" wrap="square" lIns="99060" tIns="49530" rIns="99060" bIns="49530" rtlCol="0" anchor="ctr" anchorCtr="0">
            <a:normAutofit fontScale="9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buClr>
                <a:srgbClr val="002060"/>
              </a:buClr>
              <a:buSzPts val="2400"/>
            </a:pPr>
            <a:r>
              <a:rPr lang="en-US" sz="3358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Times New Roman"/>
              </a:rPr>
              <a:t>Bài</a:t>
            </a:r>
            <a:r>
              <a:rPr lang="en-US" sz="3358" kern="1200" dirty="0">
                <a:solidFill>
                  <a:srgbClr val="FFFF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Times New Roman"/>
              </a:rPr>
              <a:t> 5. HỖ TRỢ </a:t>
            </a:r>
            <a:br>
              <a:rPr lang="en-US" sz="3358" kern="1200" dirty="0">
                <a:solidFill>
                  <a:srgbClr val="FFFF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Times New Roman"/>
              </a:rPr>
            </a:br>
            <a:r>
              <a:rPr lang="en-US" sz="3358" kern="1200" dirty="0">
                <a:solidFill>
                  <a:srgbClr val="FFFF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Times New Roman"/>
              </a:rPr>
              <a:t>VIÊM HỌNG – KHÀN TIẾNG</a:t>
            </a:r>
            <a:endParaRPr lang="en-US" sz="3358" kern="1200" dirty="0">
              <a:solidFill>
                <a:srgbClr val="FFFFFF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58" name="Google Shape;658;p83"/>
          <p:cNvSpPr txBox="1">
            <a:spLocks noGrp="1"/>
          </p:cNvSpPr>
          <p:nvPr>
            <p:ph type="body" idx="1"/>
          </p:nvPr>
        </p:nvSpPr>
        <p:spPr>
          <a:xfrm>
            <a:off x="3678843" y="410767"/>
            <a:ext cx="6227158" cy="2301081"/>
          </a:xfrm>
          <a:prstGeom prst="rect">
            <a:avLst/>
          </a:prstGeom>
        </p:spPr>
        <p:txBody>
          <a:bodyPr spcFirstLastPara="1" wrap="square" lIns="99044" tIns="49508" rIns="99044" bIns="49508" anchor="t" anchorCtr="0">
            <a:no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Clr>
                <a:srgbClr val="002060"/>
              </a:buClr>
              <a:buSzPts val="2400"/>
              <a:buNone/>
            </a:pPr>
            <a:r>
              <a:rPr lang="vi-VN" sz="2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B1: Khai lưng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r>
              <a:rPr lang="vi-VN" sz="2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B2: Làm vùng phế với dầu 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r>
              <a:rPr lang="vi-VN" sz="2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B3: Làm 3 vạch từ đại chuỳ ra hõm nách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r>
              <a:rPr lang="vi-VN" sz="2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B4: Tà đại chuỳ 2 tay làm hình xoay  quạt phế du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r>
              <a:rPr lang="vi-VN" sz="2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B5: Cấp điện phong phủ, phong chì lên đỉnh đầu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r>
              <a:rPr lang="vi-VN" sz="2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B6: Làm xương chẩm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Clr>
                <a:srgbClr val="002060"/>
              </a:buClr>
              <a:buSzPts val="2400"/>
              <a:buNone/>
            </a:pPr>
            <a:r>
              <a:rPr lang="vi-VN" sz="2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B7: Làm a môn giữa gáy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r>
              <a:rPr lang="vi-VN" sz="2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B8: Nằm ngửa dùng dầu DLC ở thiên đột thoát ra hõm nách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r>
              <a:rPr lang="vi-VN" sz="2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B9: Làm trung phủ, vân môn với dầu rồi vuốt ra đầu ngón cái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r>
              <a:rPr lang="vi-VN" sz="2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B10: Từ thiên đột làm nên vùng cổ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r>
              <a:rPr lang="vi-VN" sz="2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B11: Nhấn huyệt ở giữa cổ, đối diện á môn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r>
              <a:rPr lang="vi-VN" sz="2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B12: Vuốt vùng khe từ dưới cằm ra 2 bên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r>
              <a:rPr lang="vi-VN" sz="2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B13: Khai mặt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r>
              <a:rPr lang="vi-VN" sz="2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B14: Thả gió tay – chỉ bấm huyệt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520"/>
              </a:spcBef>
              <a:buSzPts val="2400"/>
              <a:buNone/>
            </a:pPr>
            <a:endParaRPr lang="vi-VN" sz="24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5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5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5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5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5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5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5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5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5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5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5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5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5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5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7" grpId="0"/>
      <p:bldP spid="658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Rectangle 670">
            <a:extLst>
              <a:ext uri="{FF2B5EF4-FFF2-40B4-BE49-F238E27FC236}">
                <a16:creationId xmlns:a16="http://schemas.microsoft.com/office/drawing/2014/main" id="{10F24D38-B79E-44B4-830E-043F45D96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85750"/>
            <a:ext cx="9906000" cy="7429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17"/>
          </a:p>
        </p:txBody>
      </p:sp>
      <p:sp>
        <p:nvSpPr>
          <p:cNvPr id="664" name="Google Shape;664;p84"/>
          <p:cNvSpPr txBox="1">
            <a:spLocks noGrp="1"/>
          </p:cNvSpPr>
          <p:nvPr>
            <p:ph type="title"/>
          </p:nvPr>
        </p:nvSpPr>
        <p:spPr>
          <a:xfrm>
            <a:off x="681038" y="386721"/>
            <a:ext cx="8543925" cy="1436027"/>
          </a:xfrm>
          <a:prstGeom prst="rect">
            <a:avLst/>
          </a:prstGeom>
        </p:spPr>
        <p:txBody>
          <a:bodyPr spcFirstLastPara="1" wrap="square" lIns="99044" tIns="49508" rIns="99044" bIns="49508" anchor="ctr" anchorCtr="0">
            <a:normAutofit/>
          </a:bodyPr>
          <a:lstStyle/>
          <a:p>
            <a:pPr>
              <a:buClr>
                <a:srgbClr val="002060"/>
              </a:buClr>
              <a:buSzPts val="3000"/>
            </a:pPr>
            <a:r>
              <a:rPr lang="en-US" dirty="0">
                <a:solidFill>
                  <a:srgbClr val="FFFFFF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BÀI 6. </a:t>
            </a:r>
            <a:r>
              <a:rPr lang="en-US" kern="1200" dirty="0">
                <a:solidFill>
                  <a:srgbClr val="FFFF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Times New Roman"/>
              </a:rPr>
              <a:t>HỖ TRỢ</a:t>
            </a:r>
            <a:r>
              <a:rPr lang="en-US" dirty="0">
                <a:solidFill>
                  <a:srgbClr val="FFFFFF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VIÊM XOANG</a:t>
            </a:r>
            <a:endParaRPr lang="en-US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73" name="Straight Connector 672">
            <a:extLst>
              <a:ext uri="{FF2B5EF4-FFF2-40B4-BE49-F238E27FC236}">
                <a16:creationId xmlns:a16="http://schemas.microsoft.com/office/drawing/2014/main" id="{FC469874-256B-45B3-A79C-7591B4BA1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619125" y="609434"/>
            <a:ext cx="0" cy="9906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5" name="Google Shape;665;p84"/>
          <p:cNvSpPr txBox="1">
            <a:spLocks noGrp="1"/>
          </p:cNvSpPr>
          <p:nvPr>
            <p:ph type="body" idx="1"/>
          </p:nvPr>
        </p:nvSpPr>
        <p:spPr>
          <a:xfrm>
            <a:off x="681038" y="2169458"/>
            <a:ext cx="4141946" cy="4236502"/>
          </a:xfrm>
          <a:prstGeom prst="rect">
            <a:avLst/>
          </a:prstGeom>
        </p:spPr>
        <p:txBody>
          <a:bodyPr spcFirstLastPara="1" wrap="square" lIns="99044" tIns="49508" rIns="99044" bIns="49508" anchor="t" anchorCtr="0"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Clr>
                <a:srgbClr val="002060"/>
              </a:buClr>
              <a:buSzPts val="2400"/>
              <a:buNone/>
            </a:pPr>
            <a:r>
              <a:rPr lang="vi-VN" sz="2058" dirty="0">
                <a:solidFill>
                  <a:srgbClr val="FFFFFF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B1: Khai lưng</a:t>
            </a:r>
            <a:endParaRPr lang="vi-VN" sz="2058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r>
              <a:rPr lang="vi-VN" sz="2058" dirty="0">
                <a:solidFill>
                  <a:srgbClr val="FFFFFF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B2: Làm vùng phế với dầu </a:t>
            </a:r>
            <a:endParaRPr lang="vi-VN" sz="2058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r>
              <a:rPr lang="vi-VN" sz="2058" dirty="0">
                <a:solidFill>
                  <a:srgbClr val="FFFFFF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B3: làm 3 vạch từ đại chuỳ ra hõm nách</a:t>
            </a:r>
            <a:endParaRPr lang="vi-VN" sz="2058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r>
              <a:rPr lang="vi-VN" sz="2058" dirty="0">
                <a:solidFill>
                  <a:srgbClr val="FFFFFF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B4: Từ đại chuỳ 2 tay làm hình quạt xung quanh phế du</a:t>
            </a:r>
            <a:endParaRPr lang="vi-VN" sz="2058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r>
              <a:rPr lang="vi-VN" sz="2058" dirty="0">
                <a:solidFill>
                  <a:srgbClr val="FFFFFF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B5: Cấp điện phong phủ, phong chì, lên đỉnh đầu</a:t>
            </a:r>
            <a:endParaRPr lang="vi-VN" sz="2058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r>
              <a:rPr lang="vi-VN" sz="2058" dirty="0">
                <a:solidFill>
                  <a:srgbClr val="FFFFFF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B6: Làm xương chẩm</a:t>
            </a:r>
            <a:endParaRPr lang="vi-VN" sz="2058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r>
              <a:rPr lang="vi-VN" sz="2058" dirty="0">
                <a:solidFill>
                  <a:srgbClr val="FFFFFF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B7: Làm á môn</a:t>
            </a:r>
            <a:endParaRPr lang="vi-VN" sz="2058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r>
              <a:rPr lang="vi-VN" sz="2058" dirty="0">
                <a:solidFill>
                  <a:srgbClr val="FFFFFF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B8: Nằm ngửa dùng dầu ở thiên đột thoát ra hõm nách</a:t>
            </a:r>
            <a:endParaRPr lang="vi-VN" sz="2058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6" name="Google Shape;666;p84"/>
          <p:cNvSpPr txBox="1">
            <a:spLocks noGrp="1"/>
          </p:cNvSpPr>
          <p:nvPr>
            <p:ph type="body" idx="2"/>
          </p:nvPr>
        </p:nvSpPr>
        <p:spPr>
          <a:xfrm>
            <a:off x="5083016" y="2169457"/>
            <a:ext cx="4470167" cy="4236503"/>
          </a:xfrm>
          <a:prstGeom prst="rect">
            <a:avLst/>
          </a:prstGeom>
        </p:spPr>
        <p:txBody>
          <a:bodyPr spcFirstLastPara="1" wrap="square" lIns="99044" tIns="49508" rIns="99044" bIns="49508" anchor="t" anchorCtr="0"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Clr>
                <a:srgbClr val="002060"/>
              </a:buClr>
              <a:buSzPts val="2400"/>
              <a:buNone/>
            </a:pPr>
            <a:r>
              <a:rPr lang="vi-VN" sz="2058" dirty="0">
                <a:solidFill>
                  <a:srgbClr val="FFFFFF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B9: Làm trung phủ vân môn với rồi vuốt ra đầu ngón cái</a:t>
            </a:r>
            <a:endParaRPr lang="vi-VN" sz="2058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r>
              <a:rPr lang="vi-VN" sz="2058" dirty="0">
                <a:solidFill>
                  <a:srgbClr val="FFFFFF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B10: Từ thiên đột làm nên vùng cổ</a:t>
            </a:r>
            <a:endParaRPr lang="vi-VN" sz="2058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r>
              <a:rPr lang="vi-VN" sz="2058" dirty="0">
                <a:solidFill>
                  <a:srgbClr val="FFFFFF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B11: Nhấn huyệt ở giữa cổ đối diện với á môn với dầu</a:t>
            </a:r>
            <a:endParaRPr lang="vi-VN" sz="2058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r>
              <a:rPr lang="vi-VN" sz="2058" dirty="0">
                <a:solidFill>
                  <a:srgbClr val="FFFFFF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B12: Vuốt vùng khe từ dưới cằm ra 2 bên</a:t>
            </a:r>
            <a:endParaRPr lang="vi-VN" sz="2058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r>
              <a:rPr lang="vi-VN" sz="2058" dirty="0">
                <a:solidFill>
                  <a:srgbClr val="FFFFFF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B13: Thả gió tay chỉ bấm huyệt</a:t>
            </a:r>
            <a:endParaRPr lang="vi-VN" sz="2058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r>
              <a:rPr lang="vi-VN" sz="2058" dirty="0">
                <a:solidFill>
                  <a:srgbClr val="FFFFFF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B14: Làm các huyệt ở muĩ với dầu</a:t>
            </a:r>
            <a:endParaRPr lang="vi-VN" sz="2058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520"/>
              </a:spcBef>
              <a:buClr>
                <a:srgbClr val="002060"/>
              </a:buClr>
              <a:buSzPts val="2400"/>
              <a:buNone/>
            </a:pPr>
            <a:r>
              <a:rPr lang="vi-VN" sz="2058" dirty="0">
                <a:solidFill>
                  <a:srgbClr val="FFFFFF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B15: Khai thông vùng mặt</a:t>
            </a:r>
            <a:endParaRPr lang="vi-VN" sz="2058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6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4" grpId="0"/>
      <p:bldP spid="665" grpId="0" build="p"/>
      <p:bldP spid="666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1072</TotalTime>
  <Words>1982</Words>
  <Application>Microsoft Macintosh PowerPoint</Application>
  <PresentationFormat>A4 Paper (210x297 mm)</PresentationFormat>
  <Paragraphs>202</Paragraphs>
  <Slides>22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Times New Roman</vt:lpstr>
      <vt:lpstr>Office Theme</vt:lpstr>
      <vt:lpstr> A - Tập máy DLC  Care  </vt:lpstr>
      <vt:lpstr>2 - CÁC BÀI HỖ TRỢ  BẰNG DDS DLC CARE</vt:lpstr>
      <vt:lpstr>BÀI 1: CƠ BẢN NHẤT   KHAI THÔNG LƯNG - CỔ - MẶT</vt:lpstr>
      <vt:lpstr>PowerPoint Presentation</vt:lpstr>
      <vt:lpstr>Bài 2: HỖ TRỢ ĐAU VAI – GÁY – CÁNH TAY</vt:lpstr>
      <vt:lpstr>BÀI 3. HỖ TRỢ ĐAU GỐI – THOÁI HOÁ KHỚP GỐI</vt:lpstr>
      <vt:lpstr>Bài 4. HỖ TRỢ ĐAU THẮT LƯNG – THOÁT VỊ ĐĨA ĐỆM</vt:lpstr>
      <vt:lpstr>Bài 5. HỖ TRỢ  VIÊM HỌNG – KHÀN TIẾNG</vt:lpstr>
      <vt:lpstr>BÀI 6. HỖ TRỢ VIÊM XOANG</vt:lpstr>
      <vt:lpstr>BÀI 7.  HỖ TRỢ ĐAU BỤNG</vt:lpstr>
      <vt:lpstr>Bài 8. HỖ TRỢ VIÊM TIỀN LIỆT TUYẾN</vt:lpstr>
      <vt:lpstr>BÀI 9: VIÊM KHỚP HÁNG</vt:lpstr>
      <vt:lpstr>BÀI 10. HỖ TRỢ  GIẢM MỠ BỤNG</vt:lpstr>
      <vt:lpstr>BÀI 11. HỖ TRỢ NÂNG CƠ MẶT – GIẢM NẾP NHĂN</vt:lpstr>
      <vt:lpstr>3 - CHĂM SÓC</vt:lpstr>
      <vt:lpstr>CHÚ Ý</vt:lpstr>
      <vt:lpstr>Chú ý  kĩ thuật viên</vt:lpstr>
      <vt:lpstr>KHẢO SÁT CƠ BẢN KHÁCH HÀNG – BỆNH NHÂN</vt:lpstr>
      <vt:lpstr> Hãy chăm sóc bạn &amp; khách hàng của bạn</vt:lpstr>
      <vt:lpstr>Sự sống &amp; dinh dưỡng</vt:lpstr>
      <vt:lpstr>Sự sống và dinh dưỡng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HƯỚNG DẪN SỬ DỤNG  MÁY DDS BIO </dc:title>
  <dc:creator>Christina Muoio</dc:creator>
  <cp:lastModifiedBy>ThanhTop</cp:lastModifiedBy>
  <cp:revision>23</cp:revision>
  <dcterms:created xsi:type="dcterms:W3CDTF">2021-01-11T06:25:04Z</dcterms:created>
  <dcterms:modified xsi:type="dcterms:W3CDTF">2023-10-25T08:18:39Z</dcterms:modified>
</cp:coreProperties>
</file>