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9394-A759-4C23-8885-2B530842420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1188-34A0-4390-99DC-FBF5DFB3A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62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9394-A759-4C23-8885-2B530842420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1188-34A0-4390-99DC-FBF5DFB3A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0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9394-A759-4C23-8885-2B530842420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1188-34A0-4390-99DC-FBF5DFB3A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4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9394-A759-4C23-8885-2B530842420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1188-34A0-4390-99DC-FBF5DFB3A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6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9394-A759-4C23-8885-2B530842420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1188-34A0-4390-99DC-FBF5DFB3A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8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9394-A759-4C23-8885-2B530842420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1188-34A0-4390-99DC-FBF5DFB3A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5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9394-A759-4C23-8885-2B530842420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1188-34A0-4390-99DC-FBF5DFB3A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9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9394-A759-4C23-8885-2B530842420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1188-34A0-4390-99DC-FBF5DFB3A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3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9394-A759-4C23-8885-2B530842420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1188-34A0-4390-99DC-FBF5DFB3A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8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9394-A759-4C23-8885-2B530842420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1188-34A0-4390-99DC-FBF5DFB3A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2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9394-A759-4C23-8885-2B530842420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41188-34A0-4390-99DC-FBF5DFB3A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11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89394-A759-4C23-8885-2B530842420F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41188-34A0-4390-99DC-FBF5DFB3A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8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xmlns="" id="{88D396C1-79B2-CBF2-AD5D-A7E089EFF1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22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xmlns="" id="{461B8F80-EA18-52B6-298C-FFEE365548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34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xmlns="" id="{2AD42019-22B3-A236-8CFF-75C53454FE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91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xmlns="" id="{A2FCF2B6-0165-7702-EEBF-4AC780DDAD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84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xmlns="" id="{026C2545-D246-C1DB-B9A2-E59242EDF5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36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xmlns="" id="{6AE095BE-9AA7-A8C4-43BC-8C38ED94C0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43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xmlns="" id="{5FC724E6-84F9-9B6B-E4EF-DA4AE1AE52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09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xmlns="" id="{B74351A5-8F5E-0A02-E158-3BFD75A85F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47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xmlns="" id="{F3DF347B-D6F1-4883-220C-9EC255AA3E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85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xmlns="" id="{E20C546A-4CEC-2B58-30A1-5B6F2C98F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4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xmlns="" id="{7D4E725A-49AA-08B0-5A93-6586DF09E4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xmlns="" id="{71C8BF72-F7DB-22AD-7070-1C4F8A93FB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66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xmlns="" id="{1ABEF952-658E-0199-D9A3-01E28CF6DD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1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xmlns="" id="{1823652F-287E-FB4A-10D3-64850796FB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25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xmlns="" id="{5263E949-C723-787A-81CC-5068287BDC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8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xmlns="" id="{F99C44CC-FD10-4EE5-29F6-4552D03E4E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06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xmlns="" id="{7CFF7A5C-2DAE-B3E6-C5DE-89FA70435E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33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xmlns="" id="{C7A1F081-7FB9-6534-7851-0E59B14B19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06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xmlns="" id="{F5662812-BCD7-045E-7A1C-14FEF3325D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94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xmlns="" id="{6DD77693-57A8-5837-240E-395701988D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86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xmlns="" id="{0A86E9AE-6E7C-D1D1-EE96-68E97845F9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3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xmlns="" id="{82A3B508-8671-0814-7E14-1AFB67B2A7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58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xmlns="" id="{10D6C5FA-B3B6-B2BF-31AA-0361488FAB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48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xmlns="" id="{38C8B807-3BAC-8284-7070-43031732C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477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xmlns="" id="{5335BDE8-1AE5-2D2B-C939-04DD3C516A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38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xmlns="" id="{1FCE30C4-D394-C9B4-E358-A117DB7387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41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xmlns="" id="{1163EE1A-548F-961E-AB46-65A8C35E23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05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xmlns="" id="{8DA1EE45-B358-C557-5602-E8D8E990E4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16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xmlns="" id="{AEEF36D4-BA81-46DB-A91C-FCBCC2D4B4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12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xmlns="" id="{83A08865-E9D0-49DF-D27A-DEEF84EB8F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14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xmlns="" id="{66F414A6-D9D3-F2E4-00C5-4F4FCEA73E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2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xmlns="" id="{F5716864-A46B-ABAB-D4B6-91D4B6509F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49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xmlns="" id="{DA4218A2-2173-883B-4A11-E4469252C3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81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xmlns="" id="{CD07A64E-7A65-04D8-14D4-B623DF836A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72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xmlns="" id="{9B9D66A1-18F8-B940-26F5-648D4F045F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32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xmlns="" id="{DDD45419-70AC-7237-49F8-2B07B1B5B1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40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xmlns="" id="{080ACA91-C187-1C2D-92F8-6100DEB3B4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39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</TotalTime>
  <Words>0</Words>
  <Application>Microsoft Office PowerPoint</Application>
  <PresentationFormat>On-screen Show (4:3)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Nguyen Vu</dc:creator>
  <cp:lastModifiedBy>Van Le</cp:lastModifiedBy>
  <cp:revision>2</cp:revision>
  <dcterms:created xsi:type="dcterms:W3CDTF">2023-08-02T02:30:22Z</dcterms:created>
  <dcterms:modified xsi:type="dcterms:W3CDTF">2023-08-02T03:35:53Z</dcterms:modified>
</cp:coreProperties>
</file>